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129" r:id="rId2"/>
  </p:sldMasterIdLst>
  <p:notesMasterIdLst>
    <p:notesMasterId r:id="rId29"/>
  </p:notesMasterIdLst>
  <p:sldIdLst>
    <p:sldId id="296" r:id="rId3"/>
    <p:sldId id="293" r:id="rId4"/>
    <p:sldId id="258" r:id="rId5"/>
    <p:sldId id="259" r:id="rId6"/>
    <p:sldId id="269" r:id="rId7"/>
    <p:sldId id="266" r:id="rId8"/>
    <p:sldId id="260" r:id="rId9"/>
    <p:sldId id="270" r:id="rId10"/>
    <p:sldId id="262" r:id="rId11"/>
    <p:sldId id="281" r:id="rId12"/>
    <p:sldId id="283" r:id="rId13"/>
    <p:sldId id="282" r:id="rId14"/>
    <p:sldId id="284" r:id="rId15"/>
    <p:sldId id="285" r:id="rId16"/>
    <p:sldId id="292" r:id="rId17"/>
    <p:sldId id="268" r:id="rId18"/>
    <p:sldId id="287" r:id="rId19"/>
    <p:sldId id="294" r:id="rId20"/>
    <p:sldId id="291" r:id="rId21"/>
    <p:sldId id="257" r:id="rId22"/>
    <p:sldId id="275" r:id="rId23"/>
    <p:sldId id="276" r:id="rId24"/>
    <p:sldId id="278" r:id="rId25"/>
    <p:sldId id="279" r:id="rId26"/>
    <p:sldId id="280" r:id="rId27"/>
    <p:sldId id="29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7C67F45-A737-4A14-8149-FBE6468F266A}" type="datetimeFigureOut">
              <a:rPr lang="ru-RU"/>
              <a:pPr>
                <a:defRPr/>
              </a:pPr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FA8A6F-F966-4866-9449-14C6E10729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9C7C33-A10A-437E-966C-3060A5D85FD1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32D7-C1CD-44D2-BBE5-CF25C3E9CA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EEE63-B883-4E73-82BA-4B118D5B401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D80D2-41D8-47B0-B539-DBB5DA79B76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BCF0-44D0-4F69-8F1C-611F89ACDEC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27932-1178-437C-83B3-A639AC24AC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841C-F15E-4492-8BE8-9703433630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D009-5807-4119-97A7-0BD35E7B1E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84D7-34EE-4177-AF17-D94B56972F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ED9CB-F572-429E-B77F-F419F46052AB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EED9CB-F572-429E-B77F-F419F46052AB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39080-2C9C-423F-9910-0DFB7B427D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F636-F17F-4AB9-90A3-30D0AF50B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921DB-3339-4B03-86AC-786C7E45AC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599F-2041-41A7-82EB-74E133B539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2451-3D56-4739-BC7A-D3DAD258C2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5CC0-9EA3-42BA-B73C-A44B2B6B64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8A0F-BD6C-47BD-B19A-13A5EB4763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31D3-CA96-461E-B1DC-F1198A5AD7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81BD-DC2C-478A-94A2-ABD282501B5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EB25-542E-48A8-8602-E91A7E6D39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2702-93F0-4097-A17C-F1FF05DE122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8397-E0D1-4459-84B4-11D5FA8C0B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B739-96EF-4893-869A-771AC70F5C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8347-82B4-49DD-8A96-1B8FA0D524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F9D8-9F87-42EF-BC46-D7DCC6DD42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1FF0-DB2B-4DAC-BDC5-B01874A63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F13-7998-44E2-AAB3-5FC8670AC7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9AA964F-A772-48E0-88A3-E4DB14B9DC7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66B44A-AF29-4557-9AD8-6F3198DD1C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A964F-A772-48E0-88A3-E4DB14B9DC7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66B44A-AF29-4557-9AD8-6F3198DD1C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88640"/>
            <a:ext cx="172819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7045">
            <a:off x="6444208" y="3284984"/>
            <a:ext cx="1724426" cy="249696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31840" y="4653136"/>
            <a:ext cx="352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Першина И.В.</a:t>
            </a:r>
          </a:p>
          <a:p>
            <a:r>
              <a:rPr lang="ru-RU" b="1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b="1" dirty="0">
                <a:solidFill>
                  <a:srgbClr val="C00000"/>
                </a:solidFill>
              </a:rPr>
              <a:t>МБОУ «СШ №40»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г.Нижневартовск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476672"/>
            <a:ext cx="4259262" cy="95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УМК «Школа России»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1 класс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5856" y="2348880"/>
            <a:ext cx="49685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Случаи вычитания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</a:rPr>
              <a:t>Вида 13 - □ »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1412776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Дистанционный урок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  <a:latin typeface="Bookman Old Style" pitchFamily="18" charset="0"/>
              </a:rPr>
              <a:t>математики</a:t>
            </a:r>
            <a:endParaRPr lang="ru-RU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99160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428625"/>
          <a:ext cx="8643940" cy="21748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</a:tblGrid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3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5143512"/>
            <a:ext cx="285527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13- 4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14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71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50" y="171450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143512"/>
            <a:ext cx="486222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3 - 1 </a:t>
            </a:r>
          </a:p>
        </p:txBody>
      </p:sp>
      <p:sp>
        <p:nvSpPr>
          <p:cNvPr id="20" name="Овал 19"/>
          <p:cNvSpPr/>
          <p:nvPr/>
        </p:nvSpPr>
        <p:spPr>
          <a:xfrm>
            <a:off x="6357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15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143875" y="642938"/>
            <a:ext cx="785813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14438" y="1714500"/>
            <a:ext cx="785812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71688" y="1714500"/>
            <a:ext cx="785812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2852936"/>
            <a:ext cx="280717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способ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428625"/>
          <a:ext cx="8643940" cy="21748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</a:tblGrid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38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57158" y="5143512"/>
            <a:ext cx="2855270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13- 5</a:t>
            </a:r>
            <a:endParaRPr lang="ru-RU" sz="8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14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71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5750" y="171450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57620" y="5143512"/>
            <a:ext cx="486222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3 - 2 </a:t>
            </a:r>
          </a:p>
        </p:txBody>
      </p:sp>
      <p:sp>
        <p:nvSpPr>
          <p:cNvPr id="20" name="Овал 19"/>
          <p:cNvSpPr/>
          <p:nvPr/>
        </p:nvSpPr>
        <p:spPr>
          <a:xfrm>
            <a:off x="6357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15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143875" y="642938"/>
            <a:ext cx="785813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14438" y="1714500"/>
            <a:ext cx="785812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071688" y="1714500"/>
            <a:ext cx="785812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3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88" y="1714500"/>
          <a:ext cx="8429626" cy="371475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82175"/>
                <a:gridCol w="1832637"/>
                <a:gridCol w="2107407"/>
                <a:gridCol w="2107407"/>
              </a:tblGrid>
              <a:tr h="175206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2685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10" y="3071810"/>
            <a:ext cx="178595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1785926"/>
            <a:ext cx="80021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785926"/>
            <a:ext cx="80022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286644" y="1857364"/>
            <a:ext cx="80022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3714752"/>
            <a:ext cx="80022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3714752"/>
            <a:ext cx="80022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86644" y="3714752"/>
            <a:ext cx="80022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40354" y="5805264"/>
            <a:ext cx="280717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способ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0232" y="285728"/>
            <a:ext cx="55535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числа 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000240"/>
            <a:ext cx="86902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 – 6 = 13 – </a:t>
            </a:r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_ 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7 = 13  - </a:t>
            </a:r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-_</a:t>
            </a:r>
          </a:p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8 = 13 – </a:t>
            </a:r>
            <a:r>
              <a:rPr lang="ru-RU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4213" y="260350"/>
            <a:ext cx="3071812" cy="4619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Заполни пропуски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85728"/>
            <a:ext cx="311989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357430"/>
            <a:ext cx="4480714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13 – 4 = 9 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5 = 8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6 = 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2357430"/>
            <a:ext cx="4006225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7 = 6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8 = 5</a:t>
            </a:r>
          </a:p>
          <a:p>
            <a:pPr algn="ctr">
              <a:defRPr/>
            </a:pP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 – 9 = 4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088" y="2276475"/>
            <a:ext cx="5400675" cy="35401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По дорожке, по дорожке 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Скачем мы на правой ножке. 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 по этой же дорожке 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Скачем мы на левой ножке. 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Доскакали до лужайки 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 попрыгали как зайки. 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Мы все дружно отдохнём 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И опять считать пойдём!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04982" y="260648"/>
            <a:ext cx="6427786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Физкультминутка</a:t>
            </a:r>
          </a:p>
        </p:txBody>
      </p:sp>
      <p:pic>
        <p:nvPicPr>
          <p:cNvPr id="14340" name="Picture 2" descr="D:\клипарты\Дети\0_877ed_59781a82_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644900"/>
            <a:ext cx="188595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5661248"/>
            <a:ext cx="243733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 84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4081735" cy="566532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724128" y="908720"/>
            <a:ext cx="2778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по учебнику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99592" y="3860800"/>
            <a:ext cx="4464496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  <a:cs typeface="Arial" charset="0"/>
              </a:rPr>
              <a:t>Было –  8…  </a:t>
            </a:r>
          </a:p>
          <a:p>
            <a:r>
              <a:rPr lang="ru-RU" sz="1000" dirty="0">
                <a:latin typeface="Arial" charset="0"/>
                <a:cs typeface="Arial" charset="0"/>
              </a:rPr>
              <a:t> </a:t>
            </a:r>
            <a:r>
              <a:rPr lang="ru-RU" sz="800" dirty="0">
                <a:latin typeface="Arial" charset="0"/>
                <a:cs typeface="Arial" charset="0"/>
              </a:rPr>
              <a:t>                                                                                 </a:t>
            </a:r>
            <a:endParaRPr lang="ru-RU" sz="800" b="1" dirty="0">
              <a:latin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cs typeface="Arial" charset="0"/>
              </a:rPr>
              <a:t>Съели –  5...</a:t>
            </a:r>
          </a:p>
          <a:p>
            <a:r>
              <a:rPr lang="ru-RU" sz="800" dirty="0">
                <a:latin typeface="Arial" charset="0"/>
                <a:cs typeface="Arial" charset="0"/>
              </a:rPr>
              <a:t> </a:t>
            </a:r>
          </a:p>
          <a:p>
            <a:r>
              <a:rPr lang="ru-RU" dirty="0">
                <a:latin typeface="Arial" charset="0"/>
                <a:cs typeface="Arial" charset="0"/>
              </a:rPr>
              <a:t>Осталось - ?...</a:t>
            </a:r>
          </a:p>
          <a:p>
            <a:r>
              <a:rPr lang="ru-RU" dirty="0">
                <a:latin typeface="Arial" charset="0"/>
                <a:cs typeface="Arial" charset="0"/>
              </a:rPr>
              <a:t>…………………=  … (...)</a:t>
            </a:r>
          </a:p>
          <a:p>
            <a:r>
              <a:rPr lang="ru-RU" dirty="0">
                <a:latin typeface="Arial" charset="0"/>
                <a:cs typeface="Arial" charset="0"/>
              </a:rPr>
              <a:t>Ответ: ……..</a:t>
            </a:r>
          </a:p>
          <a:p>
            <a:endParaRPr lang="ru-RU" dirty="0">
              <a:latin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cs typeface="Arial" charset="0"/>
              </a:rPr>
              <a:t> </a:t>
            </a:r>
          </a:p>
          <a:p>
            <a:endParaRPr lang="ru-RU" sz="800" dirty="0">
              <a:latin typeface="Arial" charset="0"/>
              <a:cs typeface="Arial" charset="0"/>
            </a:endParaRPr>
          </a:p>
          <a:p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356100" y="1125538"/>
            <a:ext cx="20208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  <a:cs typeface="Arial" charset="0"/>
              </a:rPr>
              <a:t>Задача 2 (1).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827584" y="188913"/>
            <a:ext cx="8137029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Arial" charset="0"/>
                <a:cs typeface="Arial" charset="0"/>
              </a:rPr>
              <a:t>6 мая.</a:t>
            </a:r>
          </a:p>
          <a:p>
            <a:pPr algn="ctr"/>
            <a:r>
              <a:rPr lang="ru-RU" i="1" dirty="0">
                <a:latin typeface="Arial" charset="0"/>
                <a:cs typeface="Arial" charset="0"/>
              </a:rPr>
              <a:t>Классная работа.</a:t>
            </a:r>
          </a:p>
          <a:p>
            <a:r>
              <a:rPr lang="ru-RU" i="1" dirty="0">
                <a:latin typeface="Arial" charset="0"/>
                <a:cs typeface="Arial" charset="0"/>
              </a:rPr>
              <a:t>13   13   13</a:t>
            </a: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899592" y="1412875"/>
            <a:ext cx="10995546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" charset="0"/>
                <a:cs typeface="Arial" charset="0"/>
              </a:rPr>
              <a:t>У Вали  –  10...  </a:t>
            </a:r>
          </a:p>
          <a:p>
            <a:r>
              <a:rPr lang="ru-RU" sz="1000" dirty="0">
                <a:latin typeface="Arial" charset="0"/>
                <a:cs typeface="Arial" charset="0"/>
              </a:rPr>
              <a:t>                                                                                                                    </a:t>
            </a:r>
            <a:r>
              <a:rPr lang="ru-RU" sz="1000" b="1" dirty="0">
                <a:latin typeface="Arial" charset="0"/>
                <a:cs typeface="Arial" charset="0"/>
              </a:rPr>
              <a:t>  </a:t>
            </a:r>
            <a:r>
              <a:rPr lang="ru-RU" sz="1100" b="1" dirty="0">
                <a:latin typeface="Arial" charset="0"/>
                <a:cs typeface="Arial" charset="0"/>
              </a:rPr>
              <a:t>? ...                 </a:t>
            </a:r>
          </a:p>
          <a:p>
            <a:r>
              <a:rPr lang="ru-RU" dirty="0">
                <a:latin typeface="Arial" charset="0"/>
                <a:cs typeface="Arial" charset="0"/>
              </a:rPr>
              <a:t>У Лиды  – ?..., на 2... м.  </a:t>
            </a:r>
          </a:p>
          <a:p>
            <a:r>
              <a:rPr lang="ru-RU" dirty="0">
                <a:latin typeface="Arial" charset="0"/>
                <a:cs typeface="Arial" charset="0"/>
              </a:rPr>
              <a:t>…………………=  … (...) - </a:t>
            </a:r>
          </a:p>
          <a:p>
            <a:r>
              <a:rPr lang="ru-RU" dirty="0">
                <a:latin typeface="Arial" charset="0"/>
                <a:cs typeface="Arial" charset="0"/>
              </a:rPr>
              <a:t>…………………=  … (...) - </a:t>
            </a:r>
          </a:p>
          <a:p>
            <a:r>
              <a:rPr lang="ru-RU" dirty="0">
                <a:latin typeface="Arial" charset="0"/>
                <a:cs typeface="Arial" charset="0"/>
              </a:rPr>
              <a:t>Ответ:  ……..</a:t>
            </a:r>
          </a:p>
          <a:p>
            <a:r>
              <a:rPr lang="ru-RU" dirty="0">
                <a:latin typeface="Arial" charset="0"/>
                <a:cs typeface="Arial" charset="0"/>
              </a:rPr>
              <a:t>             </a:t>
            </a:r>
          </a:p>
          <a:p>
            <a:r>
              <a:rPr lang="ru-RU" dirty="0">
                <a:latin typeface="Arial" charset="0"/>
                <a:cs typeface="Arial" charset="0"/>
              </a:rPr>
              <a:t>   </a:t>
            </a:r>
          </a:p>
          <a:p>
            <a:endParaRPr lang="ru-RU" dirty="0">
              <a:latin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cs typeface="Arial" charset="0"/>
              </a:rPr>
              <a:t>                                                                                                                                    </a:t>
            </a:r>
            <a:endParaRPr lang="ru-RU" sz="4000" dirty="0">
              <a:latin typeface="Arial" charset="0"/>
              <a:cs typeface="Arial" charset="0"/>
            </a:endParaRPr>
          </a:p>
          <a:p>
            <a:r>
              <a:rPr lang="ru-RU" dirty="0">
                <a:latin typeface="Arial" charset="0"/>
                <a:cs typeface="Arial" charset="0"/>
              </a:rPr>
              <a:t>            </a:t>
            </a:r>
          </a:p>
          <a:p>
            <a:endParaRPr lang="ru-RU" dirty="0">
              <a:latin typeface="Arial" charset="0"/>
              <a:cs typeface="Arial" charset="0"/>
            </a:endParaRPr>
          </a:p>
        </p:txBody>
      </p:sp>
      <p:sp>
        <p:nvSpPr>
          <p:cNvPr id="17414" name="TextBox 2"/>
          <p:cNvSpPr txBox="1">
            <a:spLocks noChangeArrowheads="1"/>
          </p:cNvSpPr>
          <p:nvPr/>
        </p:nvSpPr>
        <p:spPr bwMode="auto">
          <a:xfrm>
            <a:off x="4284663" y="3500438"/>
            <a:ext cx="202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  <a:cs typeface="Arial" charset="0"/>
              </a:rPr>
              <a:t>Задача 2 (2).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4283968" y="5877272"/>
            <a:ext cx="314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  <a:cs typeface="Arial" charset="0"/>
              </a:rPr>
              <a:t> 1.  Решить примеры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499992" y="1628800"/>
            <a:ext cx="287337" cy="57626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7417" name="Группа 13"/>
          <p:cNvGrpSpPr>
            <a:grpSpLocks/>
          </p:cNvGrpSpPr>
          <p:nvPr/>
        </p:nvGrpSpPr>
        <p:grpSpPr bwMode="auto">
          <a:xfrm>
            <a:off x="2987824" y="1700808"/>
            <a:ext cx="1368425" cy="504825"/>
            <a:chOff x="2915816" y="1556792"/>
            <a:chExt cx="1368152" cy="504056"/>
          </a:xfrm>
        </p:grpSpPr>
        <p:cxnSp>
          <p:nvCxnSpPr>
            <p:cNvPr id="15" name="Прямая со стрелкой 14"/>
            <p:cNvCxnSpPr/>
            <p:nvPr/>
          </p:nvCxnSpPr>
          <p:spPr>
            <a:xfrm flipH="1">
              <a:off x="2915816" y="1556792"/>
              <a:ext cx="136815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4283968" y="1556792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8" name="TextBox 2"/>
          <p:cNvSpPr txBox="1">
            <a:spLocks noChangeArrowheads="1"/>
          </p:cNvSpPr>
          <p:nvPr/>
        </p:nvSpPr>
        <p:spPr bwMode="auto">
          <a:xfrm>
            <a:off x="4283968" y="6165304"/>
            <a:ext cx="2068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Arial" charset="0"/>
                <a:cs typeface="Arial" charset="0"/>
              </a:rPr>
              <a:t> 5.  Сравнить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76990" y="188640"/>
            <a:ext cx="6427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Физкультминутка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188" y="1196975"/>
            <a:ext cx="6246812" cy="4032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Ходит важный носорог.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Слышен всюду топот ног.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Вертит он огромным рогом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И глядит на всех он строго.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Топнул раз одной ногой,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А теперь удар другой.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Тяжело шагает он.</a:t>
            </a:r>
            <a:br>
              <a:rPr lang="ru-RU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Очень толст он и силён.</a:t>
            </a:r>
          </a:p>
        </p:txBody>
      </p:sp>
      <p:pic>
        <p:nvPicPr>
          <p:cNvPr id="18436" name="Picture 2" descr="http://zooclub.ru/attach/fotogal/clip/begem/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2788" y="4508500"/>
            <a:ext cx="3192462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4356100" y="1268413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4213" y="1268413"/>
            <a:ext cx="3657600" cy="35052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 flipV="1">
            <a:off x="2514600" y="1295400"/>
            <a:ext cx="1752600" cy="16002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H="1">
            <a:off x="2627313" y="1268413"/>
            <a:ext cx="1673225" cy="352901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8" name="Freeform 10"/>
          <p:cNvSpPr>
            <a:spLocks/>
          </p:cNvSpPr>
          <p:nvPr/>
        </p:nvSpPr>
        <p:spPr bwMode="auto">
          <a:xfrm>
            <a:off x="457200" y="5257800"/>
            <a:ext cx="8077200" cy="1244600"/>
          </a:xfrm>
          <a:custGeom>
            <a:avLst/>
            <a:gdLst>
              <a:gd name="T0" fmla="*/ 0 w 5088"/>
              <a:gd name="T1" fmla="*/ 152400 h 784"/>
              <a:gd name="T2" fmla="*/ 1524000 w 5088"/>
              <a:gd name="T3" fmla="*/ 990600 h 784"/>
              <a:gd name="T4" fmla="*/ 3505200 w 5088"/>
              <a:gd name="T5" fmla="*/ 381000 h 784"/>
              <a:gd name="T6" fmla="*/ 5410199 w 5088"/>
              <a:gd name="T7" fmla="*/ 609600 h 784"/>
              <a:gd name="T8" fmla="*/ 7162800 w 5088"/>
              <a:gd name="T9" fmla="*/ 1143000 h 784"/>
              <a:gd name="T10" fmla="*/ 8077200 w 5088"/>
              <a:gd name="T11" fmla="*/ 0 h 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88"/>
              <a:gd name="T19" fmla="*/ 0 h 784"/>
              <a:gd name="T20" fmla="*/ 5088 w 5088"/>
              <a:gd name="T21" fmla="*/ 784 h 7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88" h="784">
                <a:moveTo>
                  <a:pt x="0" y="96"/>
                </a:moveTo>
                <a:cubicBezTo>
                  <a:pt x="296" y="348"/>
                  <a:pt x="592" y="600"/>
                  <a:pt x="960" y="624"/>
                </a:cubicBezTo>
                <a:cubicBezTo>
                  <a:pt x="1328" y="648"/>
                  <a:pt x="1800" y="280"/>
                  <a:pt x="2208" y="240"/>
                </a:cubicBezTo>
                <a:cubicBezTo>
                  <a:pt x="2616" y="200"/>
                  <a:pt x="3024" y="304"/>
                  <a:pt x="3408" y="384"/>
                </a:cubicBezTo>
                <a:cubicBezTo>
                  <a:pt x="3792" y="464"/>
                  <a:pt x="4232" y="784"/>
                  <a:pt x="4512" y="720"/>
                </a:cubicBezTo>
                <a:cubicBezTo>
                  <a:pt x="4792" y="656"/>
                  <a:pt x="4992" y="120"/>
                  <a:pt x="50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9" name="Oval 11"/>
          <p:cNvSpPr>
            <a:spLocks noChangeArrowheads="1"/>
          </p:cNvSpPr>
          <p:nvPr/>
        </p:nvSpPr>
        <p:spPr bwMode="auto">
          <a:xfrm>
            <a:off x="762000" y="56388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Oval 12"/>
          <p:cNvSpPr>
            <a:spLocks noChangeArrowheads="1"/>
          </p:cNvSpPr>
          <p:nvPr/>
        </p:nvSpPr>
        <p:spPr bwMode="auto">
          <a:xfrm>
            <a:off x="1447800" y="5638800"/>
            <a:ext cx="914400" cy="914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Oval 13"/>
          <p:cNvSpPr>
            <a:spLocks noChangeArrowheads="1"/>
          </p:cNvSpPr>
          <p:nvPr/>
        </p:nvSpPr>
        <p:spPr bwMode="auto">
          <a:xfrm>
            <a:off x="3132138" y="5373688"/>
            <a:ext cx="838200" cy="838200"/>
          </a:xfrm>
          <a:prstGeom prst="ellipse">
            <a:avLst/>
          </a:prstGeom>
          <a:solidFill>
            <a:srgbClr val="F1E727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Oval 14"/>
          <p:cNvSpPr>
            <a:spLocks noChangeArrowheads="1"/>
          </p:cNvSpPr>
          <p:nvPr/>
        </p:nvSpPr>
        <p:spPr bwMode="auto">
          <a:xfrm>
            <a:off x="4038600" y="5486400"/>
            <a:ext cx="304800" cy="304800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Oval 15"/>
          <p:cNvSpPr>
            <a:spLocks noChangeArrowheads="1"/>
          </p:cNvSpPr>
          <p:nvPr/>
        </p:nvSpPr>
        <p:spPr bwMode="auto">
          <a:xfrm>
            <a:off x="4495800" y="5257800"/>
            <a:ext cx="762000" cy="7620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Oval 16"/>
          <p:cNvSpPr>
            <a:spLocks noChangeArrowheads="1"/>
          </p:cNvSpPr>
          <p:nvPr/>
        </p:nvSpPr>
        <p:spPr bwMode="auto">
          <a:xfrm>
            <a:off x="5334000" y="5562600"/>
            <a:ext cx="609600" cy="533400"/>
          </a:xfrm>
          <a:prstGeom prst="ellipse">
            <a:avLst/>
          </a:prstGeom>
          <a:solidFill>
            <a:srgbClr val="F4B6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Oval 17"/>
          <p:cNvSpPr>
            <a:spLocks noChangeArrowheads="1"/>
          </p:cNvSpPr>
          <p:nvPr/>
        </p:nvSpPr>
        <p:spPr bwMode="auto">
          <a:xfrm>
            <a:off x="6096000" y="5715000"/>
            <a:ext cx="838200" cy="762000"/>
          </a:xfrm>
          <a:prstGeom prst="ellipse">
            <a:avLst/>
          </a:prstGeom>
          <a:solidFill>
            <a:srgbClr val="7B752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Oval 18"/>
          <p:cNvSpPr>
            <a:spLocks noChangeArrowheads="1"/>
          </p:cNvSpPr>
          <p:nvPr/>
        </p:nvSpPr>
        <p:spPr bwMode="auto">
          <a:xfrm>
            <a:off x="7010400" y="6172200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7" name="Oval 19"/>
          <p:cNvSpPr>
            <a:spLocks noChangeArrowheads="1"/>
          </p:cNvSpPr>
          <p:nvPr/>
        </p:nvSpPr>
        <p:spPr bwMode="auto">
          <a:xfrm>
            <a:off x="7620000" y="5943600"/>
            <a:ext cx="609600" cy="533400"/>
          </a:xfrm>
          <a:prstGeom prst="ellipse">
            <a:avLst/>
          </a:prstGeom>
          <a:solidFill>
            <a:srgbClr val="7F56A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Oval 20"/>
          <p:cNvSpPr>
            <a:spLocks noChangeArrowheads="1"/>
          </p:cNvSpPr>
          <p:nvPr/>
        </p:nvSpPr>
        <p:spPr bwMode="auto">
          <a:xfrm>
            <a:off x="8153400" y="5486400"/>
            <a:ext cx="381000" cy="304800"/>
          </a:xfrm>
          <a:prstGeom prst="ellipse">
            <a:avLst/>
          </a:prstGeom>
          <a:solidFill>
            <a:srgbClr val="78E43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Oval 22"/>
          <p:cNvSpPr>
            <a:spLocks noChangeArrowheads="1"/>
          </p:cNvSpPr>
          <p:nvPr/>
        </p:nvSpPr>
        <p:spPr bwMode="auto">
          <a:xfrm>
            <a:off x="2438400" y="27432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90" name="Picture 2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730375" y="15462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extBox 7"/>
          <p:cNvSpPr txBox="1">
            <a:spLocks noChangeArrowheads="1"/>
          </p:cNvSpPr>
          <p:nvPr/>
        </p:nvSpPr>
        <p:spPr bwMode="auto">
          <a:xfrm>
            <a:off x="3492500" y="188913"/>
            <a:ext cx="3024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Arial" charset="0"/>
                <a:cs typeface="Arial" charset="0"/>
              </a:rPr>
              <a:t>6 мая.</a:t>
            </a:r>
          </a:p>
          <a:p>
            <a:pPr algn="ctr"/>
            <a:r>
              <a:rPr lang="ru-RU" i="1">
                <a:latin typeface="Arial" charset="0"/>
                <a:cs typeface="Arial" charset="0"/>
              </a:rPr>
              <a:t>Классная работа.</a:t>
            </a:r>
          </a:p>
        </p:txBody>
      </p:sp>
      <p:sp>
        <p:nvSpPr>
          <p:cNvPr id="3092" name="Oval 14"/>
          <p:cNvSpPr>
            <a:spLocks noChangeArrowheads="1"/>
          </p:cNvSpPr>
          <p:nvPr/>
        </p:nvSpPr>
        <p:spPr bwMode="auto">
          <a:xfrm>
            <a:off x="395288" y="5300663"/>
            <a:ext cx="304800" cy="304800"/>
          </a:xfrm>
          <a:prstGeom prst="ellipse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3" name="Oval 16"/>
          <p:cNvSpPr>
            <a:spLocks noChangeArrowheads="1"/>
          </p:cNvSpPr>
          <p:nvPr/>
        </p:nvSpPr>
        <p:spPr bwMode="auto">
          <a:xfrm>
            <a:off x="8388350" y="4868863"/>
            <a:ext cx="609600" cy="533400"/>
          </a:xfrm>
          <a:prstGeom prst="ellipse">
            <a:avLst/>
          </a:prstGeom>
          <a:solidFill>
            <a:srgbClr val="F4B6D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4" name="Oval 18"/>
          <p:cNvSpPr>
            <a:spLocks noChangeArrowheads="1"/>
          </p:cNvSpPr>
          <p:nvPr/>
        </p:nvSpPr>
        <p:spPr bwMode="auto">
          <a:xfrm>
            <a:off x="2627313" y="5876925"/>
            <a:ext cx="304800" cy="3048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5" name="Группа 35"/>
          <p:cNvGrpSpPr>
            <a:grpSpLocks/>
          </p:cNvGrpSpPr>
          <p:nvPr/>
        </p:nvGrpSpPr>
        <p:grpSpPr bwMode="auto">
          <a:xfrm>
            <a:off x="6084888" y="1341438"/>
            <a:ext cx="1819275" cy="3441700"/>
            <a:chOff x="2895600" y="1066800"/>
            <a:chExt cx="2438400" cy="4724400"/>
          </a:xfrm>
        </p:grpSpPr>
        <p:sp>
          <p:nvSpPr>
            <p:cNvPr id="3098" name="Arc 12"/>
            <p:cNvSpPr>
              <a:spLocks/>
            </p:cNvSpPr>
            <p:nvPr/>
          </p:nvSpPr>
          <p:spPr bwMode="auto">
            <a:xfrm rot="876523" flipH="1">
              <a:off x="3276600" y="1066800"/>
              <a:ext cx="2055813" cy="2092325"/>
            </a:xfrm>
            <a:custGeom>
              <a:avLst/>
              <a:gdLst>
                <a:gd name="T0" fmla="*/ 46796441 w 42175"/>
                <a:gd name="T1" fmla="*/ 101535935 h 43116"/>
                <a:gd name="T2" fmla="*/ 100210232 w 42175"/>
                <a:gd name="T3" fmla="*/ 35383080 h 43116"/>
                <a:gd name="T4" fmla="*/ 51322847 w 42175"/>
                <a:gd name="T5" fmla="*/ 50866891 h 43116"/>
                <a:gd name="T6" fmla="*/ 0 60000 65536"/>
                <a:gd name="T7" fmla="*/ 0 60000 65536"/>
                <a:gd name="T8" fmla="*/ 0 60000 65536"/>
                <a:gd name="T9" fmla="*/ 0 w 42175"/>
                <a:gd name="T10" fmla="*/ 0 h 43116"/>
                <a:gd name="T11" fmla="*/ 42175 w 42175"/>
                <a:gd name="T12" fmla="*/ 43116 h 431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175" h="43116" fill="none" extrusionOk="0">
                  <a:moveTo>
                    <a:pt x="19695" y="43115"/>
                  </a:moveTo>
                  <a:cubicBezTo>
                    <a:pt x="8547" y="42128"/>
                    <a:pt x="0" y="327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996" y="-1"/>
                    <a:pt x="39314" y="6074"/>
                    <a:pt x="42174" y="15025"/>
                  </a:cubicBezTo>
                </a:path>
                <a:path w="42175" h="43116" stroke="0" extrusionOk="0">
                  <a:moveTo>
                    <a:pt x="19695" y="43115"/>
                  </a:moveTo>
                  <a:cubicBezTo>
                    <a:pt x="8547" y="42128"/>
                    <a:pt x="0" y="3279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996" y="-1"/>
                    <a:pt x="39314" y="6074"/>
                    <a:pt x="42174" y="1502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Arc 13"/>
            <p:cNvSpPr>
              <a:spLocks/>
            </p:cNvSpPr>
            <p:nvPr/>
          </p:nvSpPr>
          <p:spPr bwMode="auto">
            <a:xfrm>
              <a:off x="2895600" y="3200400"/>
              <a:ext cx="2438400" cy="2590800"/>
            </a:xfrm>
            <a:custGeom>
              <a:avLst/>
              <a:gdLst>
                <a:gd name="T0" fmla="*/ 68663764 w 41211"/>
                <a:gd name="T1" fmla="*/ 0 h 43200"/>
                <a:gd name="T2" fmla="*/ 0 w 41211"/>
                <a:gd name="T3" fmla="*/ 110248605 h 43200"/>
                <a:gd name="T4" fmla="*/ 68656782 w 41211"/>
                <a:gd name="T5" fmla="*/ 77688019 h 43200"/>
                <a:gd name="T6" fmla="*/ 0 60000 65536"/>
                <a:gd name="T7" fmla="*/ 0 60000 65536"/>
                <a:gd name="T8" fmla="*/ 0 60000 65536"/>
                <a:gd name="T9" fmla="*/ 0 w 41211"/>
                <a:gd name="T10" fmla="*/ 0 h 43200"/>
                <a:gd name="T11" fmla="*/ 41211 w 4121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211" h="43200" fill="none" extrusionOk="0">
                  <a:moveTo>
                    <a:pt x="19612" y="0"/>
                  </a:moveTo>
                  <a:cubicBezTo>
                    <a:pt x="31541" y="1"/>
                    <a:pt x="41211" y="9671"/>
                    <a:pt x="41211" y="21600"/>
                  </a:cubicBezTo>
                  <a:cubicBezTo>
                    <a:pt x="41211" y="33529"/>
                    <a:pt x="31540" y="43200"/>
                    <a:pt x="19611" y="43200"/>
                  </a:cubicBezTo>
                  <a:cubicBezTo>
                    <a:pt x="11186" y="43200"/>
                    <a:pt x="3530" y="38301"/>
                    <a:pt x="-1" y="30653"/>
                  </a:cubicBezTo>
                </a:path>
                <a:path w="41211" h="43200" stroke="0" extrusionOk="0">
                  <a:moveTo>
                    <a:pt x="19612" y="0"/>
                  </a:moveTo>
                  <a:cubicBezTo>
                    <a:pt x="31541" y="1"/>
                    <a:pt x="41211" y="9671"/>
                    <a:pt x="41211" y="21600"/>
                  </a:cubicBezTo>
                  <a:cubicBezTo>
                    <a:pt x="41211" y="33529"/>
                    <a:pt x="31540" y="43200"/>
                    <a:pt x="19611" y="43200"/>
                  </a:cubicBezTo>
                  <a:cubicBezTo>
                    <a:pt x="11186" y="43200"/>
                    <a:pt x="3530" y="38301"/>
                    <a:pt x="-1" y="30653"/>
                  </a:cubicBezTo>
                  <a:lnTo>
                    <a:pt x="19611" y="21600"/>
                  </a:lnTo>
                  <a:close/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6" name="Oval 23"/>
          <p:cNvSpPr>
            <a:spLocks noChangeArrowheads="1"/>
          </p:cNvSpPr>
          <p:nvPr/>
        </p:nvSpPr>
        <p:spPr bwMode="auto">
          <a:xfrm>
            <a:off x="6948488" y="27813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Oval 10"/>
          <p:cNvSpPr>
            <a:spLocks noChangeArrowheads="1"/>
          </p:cNvSpPr>
          <p:nvPr/>
        </p:nvSpPr>
        <p:spPr bwMode="auto">
          <a:xfrm>
            <a:off x="6372225" y="1628775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7683" y="1556792"/>
            <a:ext cx="364920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стр.43 (1-3)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G:\Разработки 1 класс\математика\Для уроков\Рабочая тетрадь по математике 1 класс Моро\тетрадь по матем. 2\43.jpg"/>
          <p:cNvPicPr>
            <a:picLocks noChangeAspect="1" noChangeArrowheads="1"/>
          </p:cNvPicPr>
          <p:nvPr/>
        </p:nvPicPr>
        <p:blipFill>
          <a:blip r:embed="rId2" cstate="print"/>
          <a:srcRect l="3189" t="3824" r="6187" b="45557"/>
          <a:stretch>
            <a:fillRect/>
          </a:stretch>
        </p:blipFill>
        <p:spPr bwMode="auto">
          <a:xfrm>
            <a:off x="571500" y="214313"/>
            <a:ext cx="8143875" cy="64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827584" y="548680"/>
            <a:ext cx="7929562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Вдоль дорожки друг за другом растут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деревьев, между которыми стоят скамейки. Сколько всего скамеек?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92280" y="1988840"/>
            <a:ext cx="1659429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08" name="Picture 1" descr="D:\клипарты\еда раст\0_5b275_6d5008ee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4786313"/>
            <a:ext cx="15001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" descr="D:\клипарты\еда раст\0_5b275_6d5008ee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4786313"/>
            <a:ext cx="15001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" descr="D:\клипарты\еда раст\0_5b275_6d5008ee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4786313"/>
            <a:ext cx="15001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" descr="D:\клипарты\еда раст\0_5b275_6d5008ee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714875"/>
            <a:ext cx="1500188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" descr="D:\клипарты\еда раст\0_5b275_6d5008ee_XX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4786313"/>
            <a:ext cx="1500187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858000" y="6000750"/>
            <a:ext cx="857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000625" y="6000750"/>
            <a:ext cx="857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86125" y="6000750"/>
            <a:ext cx="857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750" y="6000750"/>
            <a:ext cx="857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клипарты\люди\0d5a62460a2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33738"/>
            <a:ext cx="10001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827584" y="548680"/>
            <a:ext cx="7929563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Из-под забора видны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ноги 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лапы. Сколько живых существ стоит за забором?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013176"/>
            <a:ext cx="790581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 2 человека и 1 собака,</a:t>
            </a:r>
          </a:p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конь и 1 кошка …</a:t>
            </a:r>
          </a:p>
        </p:txBody>
      </p:sp>
      <p:pic>
        <p:nvPicPr>
          <p:cNvPr id="22533" name="Picture 1" descr="D:\клипарты\домики\0_4eac8_67aa3162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340768"/>
            <a:ext cx="5500688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714375" y="285750"/>
            <a:ext cx="8215313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Отец с двумя детьми катались на велосипедах. Велосипедов было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, а колес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 Как это могло быть?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5643578"/>
            <a:ext cx="837447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Один велосипед был с 3 колесами.</a:t>
            </a:r>
          </a:p>
        </p:txBody>
      </p:sp>
      <p:pic>
        <p:nvPicPr>
          <p:cNvPr id="25604" name="Picture 4" descr="http://kettlerstore.ru/published/publicdata/FRENCHBOXKET/attachments/SC/products_pictures/transport1wg.jpg"/>
          <p:cNvPicPr>
            <a:picLocks noChangeAspect="1" noChangeArrowheads="1"/>
          </p:cNvPicPr>
          <p:nvPr/>
        </p:nvPicPr>
        <p:blipFill>
          <a:blip r:embed="rId2" cstate="print"/>
          <a:srcRect r="55000"/>
          <a:stretch>
            <a:fillRect/>
          </a:stretch>
        </p:blipFill>
        <p:spPr bwMode="auto">
          <a:xfrm>
            <a:off x="857250" y="1500188"/>
            <a:ext cx="25717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6" descr="http://www.velorider.ru/children/img/tri-velosi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0" y="2786063"/>
            <a:ext cx="3087688" cy="2452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467544" y="3284984"/>
            <a:ext cx="6696744" cy="29238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Кто хорошо понял тему?  Оцените себя:</a:t>
            </a:r>
          </a:p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   молодец, всё решено правильно;</a:t>
            </a:r>
          </a:p>
          <a:p>
            <a:pPr>
              <a:defRPr/>
            </a:pPr>
            <a:r>
              <a:rPr lang="ru-RU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+  хорошо, ошибки есть, но совсем немного;</a:t>
            </a:r>
          </a:p>
          <a:p>
            <a:pPr>
              <a:defRPr/>
            </a:pP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нужна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помощь учителя.</a:t>
            </a:r>
          </a:p>
        </p:txBody>
      </p:sp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39750" y="2060575"/>
            <a:ext cx="590681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Кто </a:t>
            </a:r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запомнил таблицу вычитания из </a:t>
            </a:r>
          </a:p>
          <a:p>
            <a:r>
              <a:rPr lang="ru-RU" b="1" dirty="0">
                <a:solidFill>
                  <a:prstClr val="black"/>
                </a:solidFill>
                <a:latin typeface="Arial" charset="0"/>
                <a:cs typeface="Arial" charset="0"/>
              </a:rPr>
              <a:t>числа </a:t>
            </a:r>
            <a:r>
              <a:rPr lang="ru-RU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13?</a:t>
            </a:r>
            <a:endParaRPr lang="ru-RU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endParaRPr lang="ru-RU" sz="18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780928"/>
            <a:ext cx="6000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Кому нужна помощь учителя?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611188" y="260350"/>
            <a:ext cx="4873625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Приведи кораблики к причалу.</a:t>
            </a:r>
          </a:p>
        </p:txBody>
      </p:sp>
      <p:pic>
        <p:nvPicPr>
          <p:cNvPr id="4099" name="Picture 1" descr="C:\Users\Helen\Desktop\схемы\схемы\2012-03-28_1838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1500188"/>
            <a:ext cx="313213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" descr="C:\Users\Helen\Desktop\схемы\схемы\2012-03-28_1838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500188"/>
            <a:ext cx="313213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" descr="C:\Users\Helen\Desktop\схемы\схемы\2012-03-28_1838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63" y="4071938"/>
            <a:ext cx="313213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" descr="C:\Users\Helen\Desktop\схемы\схемы\2012-03-28_1838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4071938"/>
            <a:ext cx="313213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1" descr="C:\Users\Helen\Desktop\схемы\схемы\2012-03-28_1838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3" y="4071938"/>
            <a:ext cx="3132137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" descr="C:\Users\Helen\Desktop\схемы\схемы\2012-03-28_18383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428750"/>
            <a:ext cx="31321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86644" y="285728"/>
            <a:ext cx="158248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372" y="3000372"/>
            <a:ext cx="1290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7+6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00892" y="5572140"/>
            <a:ext cx="1290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9+4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5572140"/>
            <a:ext cx="1290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8+4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2928934"/>
            <a:ext cx="1290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7+5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00562" y="5572140"/>
            <a:ext cx="1290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6+6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929454" y="3000372"/>
            <a:ext cx="12907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8+5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714375" y="142875"/>
            <a:ext cx="411266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Реши цепочки примеров.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7566495" cy="41549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+ 4 + 3 - 10 =</a:t>
            </a:r>
          </a:p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11- 6 + 7 - 3 =</a:t>
            </a:r>
          </a:p>
          <a:p>
            <a:pPr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– 8 – 3 + 1=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928670"/>
            <a:ext cx="1114409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48" y="2357430"/>
            <a:ext cx="111440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8148" y="3786190"/>
            <a:ext cx="111440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24"/>
          <p:cNvGrpSpPr>
            <a:grpSpLocks/>
          </p:cNvGrpSpPr>
          <p:nvPr/>
        </p:nvGrpSpPr>
        <p:grpSpPr bwMode="auto">
          <a:xfrm rot="10668409">
            <a:off x="1031875" y="4495800"/>
            <a:ext cx="3527425" cy="1692275"/>
            <a:chOff x="578" y="2995"/>
            <a:chExt cx="2269" cy="808"/>
          </a:xfrm>
        </p:grpSpPr>
        <p:sp>
          <p:nvSpPr>
            <p:cNvPr id="6161" name="Freeform 925"/>
            <p:cNvSpPr>
              <a:spLocks/>
            </p:cNvSpPr>
            <p:nvPr/>
          </p:nvSpPr>
          <p:spPr bwMode="auto">
            <a:xfrm>
              <a:off x="578" y="2995"/>
              <a:ext cx="2269" cy="808"/>
            </a:xfrm>
            <a:custGeom>
              <a:avLst/>
              <a:gdLst>
                <a:gd name="T0" fmla="*/ 208 w 2269"/>
                <a:gd name="T1" fmla="*/ 307 h 808"/>
                <a:gd name="T2" fmla="*/ 64 w 2269"/>
                <a:gd name="T3" fmla="*/ 435 h 808"/>
                <a:gd name="T4" fmla="*/ 16 w 2269"/>
                <a:gd name="T5" fmla="*/ 627 h 808"/>
                <a:gd name="T6" fmla="*/ 160 w 2269"/>
                <a:gd name="T7" fmla="*/ 787 h 808"/>
                <a:gd name="T8" fmla="*/ 400 w 2269"/>
                <a:gd name="T9" fmla="*/ 755 h 808"/>
                <a:gd name="T10" fmla="*/ 864 w 2269"/>
                <a:gd name="T11" fmla="*/ 595 h 808"/>
                <a:gd name="T12" fmla="*/ 1600 w 2269"/>
                <a:gd name="T13" fmla="*/ 595 h 808"/>
                <a:gd name="T14" fmla="*/ 1984 w 2269"/>
                <a:gd name="T15" fmla="*/ 643 h 808"/>
                <a:gd name="T16" fmla="*/ 2176 w 2269"/>
                <a:gd name="T17" fmla="*/ 563 h 808"/>
                <a:gd name="T18" fmla="*/ 2256 w 2269"/>
                <a:gd name="T19" fmla="*/ 323 h 808"/>
                <a:gd name="T20" fmla="*/ 2096 w 2269"/>
                <a:gd name="T21" fmla="*/ 163 h 808"/>
                <a:gd name="T22" fmla="*/ 1440 w 2269"/>
                <a:gd name="T23" fmla="*/ 35 h 808"/>
                <a:gd name="T24" fmla="*/ 1056 w 2269"/>
                <a:gd name="T25" fmla="*/ 19 h 808"/>
                <a:gd name="T26" fmla="*/ 528 w 2269"/>
                <a:gd name="T27" fmla="*/ 147 h 808"/>
                <a:gd name="T28" fmla="*/ 208 w 2269"/>
                <a:gd name="T29" fmla="*/ 307 h 8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69" h="808">
                  <a:moveTo>
                    <a:pt x="208" y="307"/>
                  </a:moveTo>
                  <a:cubicBezTo>
                    <a:pt x="131" y="355"/>
                    <a:pt x="96" y="382"/>
                    <a:pt x="64" y="435"/>
                  </a:cubicBezTo>
                  <a:cubicBezTo>
                    <a:pt x="32" y="488"/>
                    <a:pt x="0" y="569"/>
                    <a:pt x="16" y="627"/>
                  </a:cubicBezTo>
                  <a:cubicBezTo>
                    <a:pt x="32" y="685"/>
                    <a:pt x="96" y="766"/>
                    <a:pt x="160" y="787"/>
                  </a:cubicBezTo>
                  <a:cubicBezTo>
                    <a:pt x="224" y="808"/>
                    <a:pt x="283" y="787"/>
                    <a:pt x="400" y="755"/>
                  </a:cubicBezTo>
                  <a:cubicBezTo>
                    <a:pt x="517" y="723"/>
                    <a:pt x="664" y="622"/>
                    <a:pt x="864" y="595"/>
                  </a:cubicBezTo>
                  <a:cubicBezTo>
                    <a:pt x="1064" y="568"/>
                    <a:pt x="1413" y="587"/>
                    <a:pt x="1600" y="595"/>
                  </a:cubicBezTo>
                  <a:cubicBezTo>
                    <a:pt x="1787" y="603"/>
                    <a:pt x="1888" y="648"/>
                    <a:pt x="1984" y="643"/>
                  </a:cubicBezTo>
                  <a:cubicBezTo>
                    <a:pt x="2080" y="638"/>
                    <a:pt x="2131" y="616"/>
                    <a:pt x="2176" y="563"/>
                  </a:cubicBezTo>
                  <a:cubicBezTo>
                    <a:pt x="2221" y="510"/>
                    <a:pt x="2269" y="390"/>
                    <a:pt x="2256" y="323"/>
                  </a:cubicBezTo>
                  <a:cubicBezTo>
                    <a:pt x="2243" y="256"/>
                    <a:pt x="2232" y="211"/>
                    <a:pt x="2096" y="163"/>
                  </a:cubicBezTo>
                  <a:cubicBezTo>
                    <a:pt x="1960" y="115"/>
                    <a:pt x="1613" y="59"/>
                    <a:pt x="1440" y="35"/>
                  </a:cubicBezTo>
                  <a:cubicBezTo>
                    <a:pt x="1267" y="11"/>
                    <a:pt x="1208" y="0"/>
                    <a:pt x="1056" y="19"/>
                  </a:cubicBezTo>
                  <a:cubicBezTo>
                    <a:pt x="904" y="38"/>
                    <a:pt x="669" y="99"/>
                    <a:pt x="528" y="147"/>
                  </a:cubicBezTo>
                  <a:cubicBezTo>
                    <a:pt x="387" y="195"/>
                    <a:pt x="285" y="259"/>
                    <a:pt x="208" y="30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66"/>
                </a:gs>
                <a:gs pos="50000">
                  <a:srgbClr val="008000"/>
                </a:gs>
                <a:gs pos="100000">
                  <a:srgbClr val="00CC66"/>
                </a:gs>
              </a:gsLst>
              <a:lin ang="2700000" scaled="1"/>
            </a:gra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1842" dir="8100000" algn="ctr" rotWithShape="0">
                <a:srgbClr val="00CC6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62" name="Freeform 926"/>
            <p:cNvSpPr>
              <a:spLocks/>
            </p:cNvSpPr>
            <p:nvPr/>
          </p:nvSpPr>
          <p:spPr bwMode="auto">
            <a:xfrm>
              <a:off x="643" y="3199"/>
              <a:ext cx="2101" cy="481"/>
            </a:xfrm>
            <a:custGeom>
              <a:avLst/>
              <a:gdLst>
                <a:gd name="T0" fmla="*/ 140 w 2101"/>
                <a:gd name="T1" fmla="*/ 380 h 481"/>
                <a:gd name="T2" fmla="*/ 368 w 2101"/>
                <a:gd name="T3" fmla="*/ 164 h 481"/>
                <a:gd name="T4" fmla="*/ 830 w 2101"/>
                <a:gd name="T5" fmla="*/ 29 h 481"/>
                <a:gd name="T6" fmla="*/ 1376 w 2101"/>
                <a:gd name="T7" fmla="*/ 16 h 481"/>
                <a:gd name="T8" fmla="*/ 1922 w 2101"/>
                <a:gd name="T9" fmla="*/ 124 h 481"/>
                <a:gd name="T10" fmla="*/ 2084 w 2101"/>
                <a:gd name="T11" fmla="*/ 198 h 481"/>
                <a:gd name="T12" fmla="*/ 1820 w 2101"/>
                <a:gd name="T13" fmla="*/ 122 h 481"/>
                <a:gd name="T14" fmla="*/ 1364 w 2101"/>
                <a:gd name="T15" fmla="*/ 50 h 481"/>
                <a:gd name="T16" fmla="*/ 824 w 2101"/>
                <a:gd name="T17" fmla="*/ 50 h 481"/>
                <a:gd name="T18" fmla="*/ 296 w 2101"/>
                <a:gd name="T19" fmla="*/ 225 h 481"/>
                <a:gd name="T20" fmla="*/ 26 w 2101"/>
                <a:gd name="T21" fmla="*/ 455 h 481"/>
                <a:gd name="T22" fmla="*/ 140 w 2101"/>
                <a:gd name="T23" fmla="*/ 380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1"/>
                <a:gd name="T37" fmla="*/ 0 h 481"/>
                <a:gd name="T38" fmla="*/ 2101 w 2101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1" h="481">
                  <a:moveTo>
                    <a:pt x="140" y="380"/>
                  </a:moveTo>
                  <a:cubicBezTo>
                    <a:pt x="197" y="331"/>
                    <a:pt x="253" y="222"/>
                    <a:pt x="368" y="164"/>
                  </a:cubicBezTo>
                  <a:cubicBezTo>
                    <a:pt x="483" y="106"/>
                    <a:pt x="662" y="54"/>
                    <a:pt x="830" y="29"/>
                  </a:cubicBezTo>
                  <a:cubicBezTo>
                    <a:pt x="998" y="5"/>
                    <a:pt x="1194" y="0"/>
                    <a:pt x="1376" y="16"/>
                  </a:cubicBezTo>
                  <a:cubicBezTo>
                    <a:pt x="1558" y="32"/>
                    <a:pt x="1804" y="93"/>
                    <a:pt x="1922" y="124"/>
                  </a:cubicBezTo>
                  <a:cubicBezTo>
                    <a:pt x="2040" y="154"/>
                    <a:pt x="2101" y="198"/>
                    <a:pt x="2084" y="198"/>
                  </a:cubicBezTo>
                  <a:cubicBezTo>
                    <a:pt x="2067" y="198"/>
                    <a:pt x="1940" y="147"/>
                    <a:pt x="1820" y="122"/>
                  </a:cubicBezTo>
                  <a:cubicBezTo>
                    <a:pt x="1700" y="97"/>
                    <a:pt x="1530" y="62"/>
                    <a:pt x="1364" y="50"/>
                  </a:cubicBezTo>
                  <a:cubicBezTo>
                    <a:pt x="1198" y="38"/>
                    <a:pt x="1002" y="20"/>
                    <a:pt x="824" y="50"/>
                  </a:cubicBezTo>
                  <a:cubicBezTo>
                    <a:pt x="646" y="79"/>
                    <a:pt x="429" y="158"/>
                    <a:pt x="296" y="225"/>
                  </a:cubicBezTo>
                  <a:cubicBezTo>
                    <a:pt x="163" y="293"/>
                    <a:pt x="52" y="429"/>
                    <a:pt x="26" y="455"/>
                  </a:cubicBezTo>
                  <a:cubicBezTo>
                    <a:pt x="0" y="481"/>
                    <a:pt x="83" y="429"/>
                    <a:pt x="140" y="3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3" name="Freeform 927"/>
            <p:cNvSpPr>
              <a:spLocks/>
            </p:cNvSpPr>
            <p:nvPr/>
          </p:nvSpPr>
          <p:spPr bwMode="auto">
            <a:xfrm>
              <a:off x="637" y="3115"/>
              <a:ext cx="2107" cy="480"/>
            </a:xfrm>
            <a:custGeom>
              <a:avLst/>
              <a:gdLst>
                <a:gd name="T0" fmla="*/ 110 w 2107"/>
                <a:gd name="T1" fmla="*/ 374 h 480"/>
                <a:gd name="T2" fmla="*/ 374 w 2107"/>
                <a:gd name="T3" fmla="*/ 164 h 480"/>
                <a:gd name="T4" fmla="*/ 836 w 2107"/>
                <a:gd name="T5" fmla="*/ 29 h 480"/>
                <a:gd name="T6" fmla="*/ 1382 w 2107"/>
                <a:gd name="T7" fmla="*/ 16 h 480"/>
                <a:gd name="T8" fmla="*/ 1928 w 2107"/>
                <a:gd name="T9" fmla="*/ 124 h 480"/>
                <a:gd name="T10" fmla="*/ 2090 w 2107"/>
                <a:gd name="T11" fmla="*/ 198 h 480"/>
                <a:gd name="T12" fmla="*/ 1826 w 2107"/>
                <a:gd name="T13" fmla="*/ 158 h 480"/>
                <a:gd name="T14" fmla="*/ 1370 w 2107"/>
                <a:gd name="T15" fmla="*/ 50 h 480"/>
                <a:gd name="T16" fmla="*/ 830 w 2107"/>
                <a:gd name="T17" fmla="*/ 50 h 480"/>
                <a:gd name="T18" fmla="*/ 302 w 2107"/>
                <a:gd name="T19" fmla="*/ 225 h 480"/>
                <a:gd name="T20" fmla="*/ 32 w 2107"/>
                <a:gd name="T21" fmla="*/ 455 h 480"/>
                <a:gd name="T22" fmla="*/ 110 w 2107"/>
                <a:gd name="T23" fmla="*/ 374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7"/>
                <a:gd name="T37" fmla="*/ 0 h 480"/>
                <a:gd name="T38" fmla="*/ 2107 w 2107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7" h="480">
                  <a:moveTo>
                    <a:pt x="110" y="374"/>
                  </a:moveTo>
                  <a:cubicBezTo>
                    <a:pt x="167" y="325"/>
                    <a:pt x="253" y="221"/>
                    <a:pt x="374" y="164"/>
                  </a:cubicBezTo>
                  <a:cubicBezTo>
                    <a:pt x="495" y="107"/>
                    <a:pt x="668" y="54"/>
                    <a:pt x="836" y="29"/>
                  </a:cubicBezTo>
                  <a:cubicBezTo>
                    <a:pt x="1004" y="5"/>
                    <a:pt x="1200" y="0"/>
                    <a:pt x="1382" y="16"/>
                  </a:cubicBezTo>
                  <a:cubicBezTo>
                    <a:pt x="1564" y="32"/>
                    <a:pt x="1810" y="93"/>
                    <a:pt x="1928" y="124"/>
                  </a:cubicBezTo>
                  <a:cubicBezTo>
                    <a:pt x="2046" y="154"/>
                    <a:pt x="2107" y="193"/>
                    <a:pt x="2090" y="198"/>
                  </a:cubicBezTo>
                  <a:cubicBezTo>
                    <a:pt x="2073" y="204"/>
                    <a:pt x="1946" y="182"/>
                    <a:pt x="1826" y="158"/>
                  </a:cubicBezTo>
                  <a:cubicBezTo>
                    <a:pt x="1706" y="133"/>
                    <a:pt x="1536" y="68"/>
                    <a:pt x="1370" y="50"/>
                  </a:cubicBezTo>
                  <a:cubicBezTo>
                    <a:pt x="1204" y="32"/>
                    <a:pt x="1008" y="20"/>
                    <a:pt x="830" y="50"/>
                  </a:cubicBezTo>
                  <a:cubicBezTo>
                    <a:pt x="652" y="79"/>
                    <a:pt x="435" y="158"/>
                    <a:pt x="302" y="225"/>
                  </a:cubicBezTo>
                  <a:cubicBezTo>
                    <a:pt x="169" y="293"/>
                    <a:pt x="64" y="430"/>
                    <a:pt x="32" y="455"/>
                  </a:cubicBezTo>
                  <a:cubicBezTo>
                    <a:pt x="0" y="480"/>
                    <a:pt x="53" y="423"/>
                    <a:pt x="110" y="37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4" name="Freeform 928"/>
            <p:cNvSpPr>
              <a:spLocks/>
            </p:cNvSpPr>
            <p:nvPr/>
          </p:nvSpPr>
          <p:spPr bwMode="auto">
            <a:xfrm>
              <a:off x="711" y="3393"/>
              <a:ext cx="2036" cy="344"/>
            </a:xfrm>
            <a:custGeom>
              <a:avLst/>
              <a:gdLst>
                <a:gd name="T0" fmla="*/ 0 w 2036"/>
                <a:gd name="T1" fmla="*/ 318 h 344"/>
                <a:gd name="T2" fmla="*/ 282 w 2036"/>
                <a:gd name="T3" fmla="*/ 180 h 344"/>
                <a:gd name="T4" fmla="*/ 588 w 2036"/>
                <a:gd name="T5" fmla="*/ 66 h 344"/>
                <a:gd name="T6" fmla="*/ 1248 w 2036"/>
                <a:gd name="T7" fmla="*/ 54 h 344"/>
                <a:gd name="T8" fmla="*/ 1548 w 2036"/>
                <a:gd name="T9" fmla="*/ 102 h 344"/>
                <a:gd name="T10" fmla="*/ 1867 w 2036"/>
                <a:gd name="T11" fmla="*/ 140 h 344"/>
                <a:gd name="T12" fmla="*/ 2018 w 2036"/>
                <a:gd name="T13" fmla="*/ 46 h 344"/>
                <a:gd name="T14" fmla="*/ 1762 w 2036"/>
                <a:gd name="T15" fmla="*/ 119 h 344"/>
                <a:gd name="T16" fmla="*/ 1386 w 2036"/>
                <a:gd name="T17" fmla="*/ 36 h 344"/>
                <a:gd name="T18" fmla="*/ 876 w 2036"/>
                <a:gd name="T19" fmla="*/ 18 h 344"/>
                <a:gd name="T20" fmla="*/ 300 w 2036"/>
                <a:gd name="T21" fmla="*/ 144 h 344"/>
                <a:gd name="T22" fmla="*/ 132 w 2036"/>
                <a:gd name="T23" fmla="*/ 270 h 344"/>
                <a:gd name="T24" fmla="*/ 90 w 2036"/>
                <a:gd name="T25" fmla="*/ 336 h 344"/>
                <a:gd name="T26" fmla="*/ 0 w 2036"/>
                <a:gd name="T27" fmla="*/ 318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6"/>
                <a:gd name="T43" fmla="*/ 0 h 344"/>
                <a:gd name="T44" fmla="*/ 2036 w 2036"/>
                <a:gd name="T45" fmla="*/ 344 h 3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6" h="344">
                  <a:moveTo>
                    <a:pt x="0" y="318"/>
                  </a:moveTo>
                  <a:cubicBezTo>
                    <a:pt x="40" y="301"/>
                    <a:pt x="184" y="222"/>
                    <a:pt x="282" y="180"/>
                  </a:cubicBezTo>
                  <a:cubicBezTo>
                    <a:pt x="380" y="138"/>
                    <a:pt x="427" y="87"/>
                    <a:pt x="588" y="66"/>
                  </a:cubicBezTo>
                  <a:cubicBezTo>
                    <a:pt x="749" y="45"/>
                    <a:pt x="1088" y="48"/>
                    <a:pt x="1248" y="54"/>
                  </a:cubicBezTo>
                  <a:cubicBezTo>
                    <a:pt x="1408" y="60"/>
                    <a:pt x="1445" y="88"/>
                    <a:pt x="1548" y="102"/>
                  </a:cubicBezTo>
                  <a:cubicBezTo>
                    <a:pt x="1651" y="116"/>
                    <a:pt x="1789" y="149"/>
                    <a:pt x="1867" y="140"/>
                  </a:cubicBezTo>
                  <a:cubicBezTo>
                    <a:pt x="1945" y="131"/>
                    <a:pt x="2036" y="48"/>
                    <a:pt x="2018" y="46"/>
                  </a:cubicBezTo>
                  <a:cubicBezTo>
                    <a:pt x="2001" y="42"/>
                    <a:pt x="1867" y="121"/>
                    <a:pt x="1762" y="119"/>
                  </a:cubicBezTo>
                  <a:cubicBezTo>
                    <a:pt x="1657" y="117"/>
                    <a:pt x="1534" y="53"/>
                    <a:pt x="1386" y="36"/>
                  </a:cubicBezTo>
                  <a:cubicBezTo>
                    <a:pt x="1238" y="19"/>
                    <a:pt x="1057" y="0"/>
                    <a:pt x="876" y="18"/>
                  </a:cubicBezTo>
                  <a:cubicBezTo>
                    <a:pt x="695" y="36"/>
                    <a:pt x="424" y="102"/>
                    <a:pt x="300" y="144"/>
                  </a:cubicBezTo>
                  <a:cubicBezTo>
                    <a:pt x="176" y="186"/>
                    <a:pt x="167" y="238"/>
                    <a:pt x="132" y="270"/>
                  </a:cubicBezTo>
                  <a:cubicBezTo>
                    <a:pt x="97" y="302"/>
                    <a:pt x="112" y="328"/>
                    <a:pt x="90" y="336"/>
                  </a:cubicBezTo>
                  <a:cubicBezTo>
                    <a:pt x="68" y="344"/>
                    <a:pt x="19" y="322"/>
                    <a:pt x="0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47" name="Group 924"/>
          <p:cNvGrpSpPr>
            <a:grpSpLocks/>
          </p:cNvGrpSpPr>
          <p:nvPr/>
        </p:nvGrpSpPr>
        <p:grpSpPr bwMode="auto">
          <a:xfrm rot="10668409">
            <a:off x="4530725" y="4776788"/>
            <a:ext cx="3240088" cy="1630362"/>
            <a:chOff x="578" y="2995"/>
            <a:chExt cx="2269" cy="808"/>
          </a:xfrm>
        </p:grpSpPr>
        <p:sp>
          <p:nvSpPr>
            <p:cNvPr id="6157" name="Freeform 925"/>
            <p:cNvSpPr>
              <a:spLocks/>
            </p:cNvSpPr>
            <p:nvPr/>
          </p:nvSpPr>
          <p:spPr bwMode="auto">
            <a:xfrm>
              <a:off x="578" y="2995"/>
              <a:ext cx="2269" cy="808"/>
            </a:xfrm>
            <a:custGeom>
              <a:avLst/>
              <a:gdLst>
                <a:gd name="T0" fmla="*/ 208 w 2269"/>
                <a:gd name="T1" fmla="*/ 307 h 808"/>
                <a:gd name="T2" fmla="*/ 64 w 2269"/>
                <a:gd name="T3" fmla="*/ 435 h 808"/>
                <a:gd name="T4" fmla="*/ 16 w 2269"/>
                <a:gd name="T5" fmla="*/ 627 h 808"/>
                <a:gd name="T6" fmla="*/ 160 w 2269"/>
                <a:gd name="T7" fmla="*/ 787 h 808"/>
                <a:gd name="T8" fmla="*/ 400 w 2269"/>
                <a:gd name="T9" fmla="*/ 755 h 808"/>
                <a:gd name="T10" fmla="*/ 864 w 2269"/>
                <a:gd name="T11" fmla="*/ 595 h 808"/>
                <a:gd name="T12" fmla="*/ 1600 w 2269"/>
                <a:gd name="T13" fmla="*/ 595 h 808"/>
                <a:gd name="T14" fmla="*/ 1984 w 2269"/>
                <a:gd name="T15" fmla="*/ 643 h 808"/>
                <a:gd name="T16" fmla="*/ 2176 w 2269"/>
                <a:gd name="T17" fmla="*/ 563 h 808"/>
                <a:gd name="T18" fmla="*/ 2256 w 2269"/>
                <a:gd name="T19" fmla="*/ 323 h 808"/>
                <a:gd name="T20" fmla="*/ 2096 w 2269"/>
                <a:gd name="T21" fmla="*/ 163 h 808"/>
                <a:gd name="T22" fmla="*/ 1440 w 2269"/>
                <a:gd name="T23" fmla="*/ 35 h 808"/>
                <a:gd name="T24" fmla="*/ 1056 w 2269"/>
                <a:gd name="T25" fmla="*/ 19 h 808"/>
                <a:gd name="T26" fmla="*/ 528 w 2269"/>
                <a:gd name="T27" fmla="*/ 147 h 808"/>
                <a:gd name="T28" fmla="*/ 208 w 2269"/>
                <a:gd name="T29" fmla="*/ 307 h 8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69" h="808">
                  <a:moveTo>
                    <a:pt x="208" y="307"/>
                  </a:moveTo>
                  <a:cubicBezTo>
                    <a:pt x="131" y="355"/>
                    <a:pt x="96" y="382"/>
                    <a:pt x="64" y="435"/>
                  </a:cubicBezTo>
                  <a:cubicBezTo>
                    <a:pt x="32" y="488"/>
                    <a:pt x="0" y="569"/>
                    <a:pt x="16" y="627"/>
                  </a:cubicBezTo>
                  <a:cubicBezTo>
                    <a:pt x="32" y="685"/>
                    <a:pt x="96" y="766"/>
                    <a:pt x="160" y="787"/>
                  </a:cubicBezTo>
                  <a:cubicBezTo>
                    <a:pt x="224" y="808"/>
                    <a:pt x="283" y="787"/>
                    <a:pt x="400" y="755"/>
                  </a:cubicBezTo>
                  <a:cubicBezTo>
                    <a:pt x="517" y="723"/>
                    <a:pt x="664" y="622"/>
                    <a:pt x="864" y="595"/>
                  </a:cubicBezTo>
                  <a:cubicBezTo>
                    <a:pt x="1064" y="568"/>
                    <a:pt x="1413" y="587"/>
                    <a:pt x="1600" y="595"/>
                  </a:cubicBezTo>
                  <a:cubicBezTo>
                    <a:pt x="1787" y="603"/>
                    <a:pt x="1888" y="648"/>
                    <a:pt x="1984" y="643"/>
                  </a:cubicBezTo>
                  <a:cubicBezTo>
                    <a:pt x="2080" y="638"/>
                    <a:pt x="2131" y="616"/>
                    <a:pt x="2176" y="563"/>
                  </a:cubicBezTo>
                  <a:cubicBezTo>
                    <a:pt x="2221" y="510"/>
                    <a:pt x="2269" y="390"/>
                    <a:pt x="2256" y="323"/>
                  </a:cubicBezTo>
                  <a:cubicBezTo>
                    <a:pt x="2243" y="256"/>
                    <a:pt x="2232" y="211"/>
                    <a:pt x="2096" y="163"/>
                  </a:cubicBezTo>
                  <a:cubicBezTo>
                    <a:pt x="1960" y="115"/>
                    <a:pt x="1613" y="59"/>
                    <a:pt x="1440" y="35"/>
                  </a:cubicBezTo>
                  <a:cubicBezTo>
                    <a:pt x="1267" y="11"/>
                    <a:pt x="1208" y="0"/>
                    <a:pt x="1056" y="19"/>
                  </a:cubicBezTo>
                  <a:cubicBezTo>
                    <a:pt x="904" y="38"/>
                    <a:pt x="669" y="99"/>
                    <a:pt x="528" y="147"/>
                  </a:cubicBezTo>
                  <a:cubicBezTo>
                    <a:pt x="387" y="195"/>
                    <a:pt x="285" y="259"/>
                    <a:pt x="208" y="30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66"/>
                </a:gs>
                <a:gs pos="50000">
                  <a:srgbClr val="008000"/>
                </a:gs>
                <a:gs pos="100000">
                  <a:srgbClr val="00CC66"/>
                </a:gs>
              </a:gsLst>
              <a:lin ang="2700000" scaled="1"/>
            </a:gra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1842" dir="8100000" algn="ctr" rotWithShape="0">
                <a:srgbClr val="00CC6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8" name="Freeform 926"/>
            <p:cNvSpPr>
              <a:spLocks/>
            </p:cNvSpPr>
            <p:nvPr/>
          </p:nvSpPr>
          <p:spPr bwMode="auto">
            <a:xfrm>
              <a:off x="643" y="3199"/>
              <a:ext cx="2101" cy="481"/>
            </a:xfrm>
            <a:custGeom>
              <a:avLst/>
              <a:gdLst>
                <a:gd name="T0" fmla="*/ 140 w 2101"/>
                <a:gd name="T1" fmla="*/ 380 h 481"/>
                <a:gd name="T2" fmla="*/ 368 w 2101"/>
                <a:gd name="T3" fmla="*/ 164 h 481"/>
                <a:gd name="T4" fmla="*/ 830 w 2101"/>
                <a:gd name="T5" fmla="*/ 29 h 481"/>
                <a:gd name="T6" fmla="*/ 1376 w 2101"/>
                <a:gd name="T7" fmla="*/ 16 h 481"/>
                <a:gd name="T8" fmla="*/ 1922 w 2101"/>
                <a:gd name="T9" fmla="*/ 124 h 481"/>
                <a:gd name="T10" fmla="*/ 2084 w 2101"/>
                <a:gd name="T11" fmla="*/ 198 h 481"/>
                <a:gd name="T12" fmla="*/ 1820 w 2101"/>
                <a:gd name="T13" fmla="*/ 122 h 481"/>
                <a:gd name="T14" fmla="*/ 1364 w 2101"/>
                <a:gd name="T15" fmla="*/ 50 h 481"/>
                <a:gd name="T16" fmla="*/ 824 w 2101"/>
                <a:gd name="T17" fmla="*/ 50 h 481"/>
                <a:gd name="T18" fmla="*/ 296 w 2101"/>
                <a:gd name="T19" fmla="*/ 225 h 481"/>
                <a:gd name="T20" fmla="*/ 26 w 2101"/>
                <a:gd name="T21" fmla="*/ 455 h 481"/>
                <a:gd name="T22" fmla="*/ 140 w 2101"/>
                <a:gd name="T23" fmla="*/ 380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1"/>
                <a:gd name="T37" fmla="*/ 0 h 481"/>
                <a:gd name="T38" fmla="*/ 2101 w 2101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1" h="481">
                  <a:moveTo>
                    <a:pt x="140" y="380"/>
                  </a:moveTo>
                  <a:cubicBezTo>
                    <a:pt x="197" y="331"/>
                    <a:pt x="253" y="222"/>
                    <a:pt x="368" y="164"/>
                  </a:cubicBezTo>
                  <a:cubicBezTo>
                    <a:pt x="483" y="106"/>
                    <a:pt x="662" y="54"/>
                    <a:pt x="830" y="29"/>
                  </a:cubicBezTo>
                  <a:cubicBezTo>
                    <a:pt x="998" y="5"/>
                    <a:pt x="1194" y="0"/>
                    <a:pt x="1376" y="16"/>
                  </a:cubicBezTo>
                  <a:cubicBezTo>
                    <a:pt x="1558" y="32"/>
                    <a:pt x="1804" y="93"/>
                    <a:pt x="1922" y="124"/>
                  </a:cubicBezTo>
                  <a:cubicBezTo>
                    <a:pt x="2040" y="154"/>
                    <a:pt x="2101" y="198"/>
                    <a:pt x="2084" y="198"/>
                  </a:cubicBezTo>
                  <a:cubicBezTo>
                    <a:pt x="2067" y="198"/>
                    <a:pt x="1940" y="147"/>
                    <a:pt x="1820" y="122"/>
                  </a:cubicBezTo>
                  <a:cubicBezTo>
                    <a:pt x="1700" y="97"/>
                    <a:pt x="1530" y="62"/>
                    <a:pt x="1364" y="50"/>
                  </a:cubicBezTo>
                  <a:cubicBezTo>
                    <a:pt x="1198" y="38"/>
                    <a:pt x="1002" y="20"/>
                    <a:pt x="824" y="50"/>
                  </a:cubicBezTo>
                  <a:cubicBezTo>
                    <a:pt x="646" y="79"/>
                    <a:pt x="429" y="158"/>
                    <a:pt x="296" y="225"/>
                  </a:cubicBezTo>
                  <a:cubicBezTo>
                    <a:pt x="163" y="293"/>
                    <a:pt x="52" y="429"/>
                    <a:pt x="26" y="455"/>
                  </a:cubicBezTo>
                  <a:cubicBezTo>
                    <a:pt x="0" y="481"/>
                    <a:pt x="83" y="429"/>
                    <a:pt x="140" y="3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Freeform 927"/>
            <p:cNvSpPr>
              <a:spLocks/>
            </p:cNvSpPr>
            <p:nvPr/>
          </p:nvSpPr>
          <p:spPr bwMode="auto">
            <a:xfrm>
              <a:off x="637" y="3115"/>
              <a:ext cx="2107" cy="480"/>
            </a:xfrm>
            <a:custGeom>
              <a:avLst/>
              <a:gdLst>
                <a:gd name="T0" fmla="*/ 110 w 2107"/>
                <a:gd name="T1" fmla="*/ 374 h 480"/>
                <a:gd name="T2" fmla="*/ 374 w 2107"/>
                <a:gd name="T3" fmla="*/ 164 h 480"/>
                <a:gd name="T4" fmla="*/ 836 w 2107"/>
                <a:gd name="T5" fmla="*/ 29 h 480"/>
                <a:gd name="T6" fmla="*/ 1382 w 2107"/>
                <a:gd name="T7" fmla="*/ 16 h 480"/>
                <a:gd name="T8" fmla="*/ 1928 w 2107"/>
                <a:gd name="T9" fmla="*/ 124 h 480"/>
                <a:gd name="T10" fmla="*/ 2090 w 2107"/>
                <a:gd name="T11" fmla="*/ 198 h 480"/>
                <a:gd name="T12" fmla="*/ 1826 w 2107"/>
                <a:gd name="T13" fmla="*/ 158 h 480"/>
                <a:gd name="T14" fmla="*/ 1370 w 2107"/>
                <a:gd name="T15" fmla="*/ 50 h 480"/>
                <a:gd name="T16" fmla="*/ 830 w 2107"/>
                <a:gd name="T17" fmla="*/ 50 h 480"/>
                <a:gd name="T18" fmla="*/ 302 w 2107"/>
                <a:gd name="T19" fmla="*/ 225 h 480"/>
                <a:gd name="T20" fmla="*/ 32 w 2107"/>
                <a:gd name="T21" fmla="*/ 455 h 480"/>
                <a:gd name="T22" fmla="*/ 110 w 2107"/>
                <a:gd name="T23" fmla="*/ 374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7"/>
                <a:gd name="T37" fmla="*/ 0 h 480"/>
                <a:gd name="T38" fmla="*/ 2107 w 2107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7" h="480">
                  <a:moveTo>
                    <a:pt x="110" y="374"/>
                  </a:moveTo>
                  <a:cubicBezTo>
                    <a:pt x="167" y="325"/>
                    <a:pt x="253" y="221"/>
                    <a:pt x="374" y="164"/>
                  </a:cubicBezTo>
                  <a:cubicBezTo>
                    <a:pt x="495" y="107"/>
                    <a:pt x="668" y="54"/>
                    <a:pt x="836" y="29"/>
                  </a:cubicBezTo>
                  <a:cubicBezTo>
                    <a:pt x="1004" y="5"/>
                    <a:pt x="1200" y="0"/>
                    <a:pt x="1382" y="16"/>
                  </a:cubicBezTo>
                  <a:cubicBezTo>
                    <a:pt x="1564" y="32"/>
                    <a:pt x="1810" y="93"/>
                    <a:pt x="1928" y="124"/>
                  </a:cubicBezTo>
                  <a:cubicBezTo>
                    <a:pt x="2046" y="154"/>
                    <a:pt x="2107" y="193"/>
                    <a:pt x="2090" y="198"/>
                  </a:cubicBezTo>
                  <a:cubicBezTo>
                    <a:pt x="2073" y="204"/>
                    <a:pt x="1946" y="182"/>
                    <a:pt x="1826" y="158"/>
                  </a:cubicBezTo>
                  <a:cubicBezTo>
                    <a:pt x="1706" y="133"/>
                    <a:pt x="1536" y="68"/>
                    <a:pt x="1370" y="50"/>
                  </a:cubicBezTo>
                  <a:cubicBezTo>
                    <a:pt x="1204" y="32"/>
                    <a:pt x="1008" y="20"/>
                    <a:pt x="830" y="50"/>
                  </a:cubicBezTo>
                  <a:cubicBezTo>
                    <a:pt x="652" y="79"/>
                    <a:pt x="435" y="158"/>
                    <a:pt x="302" y="225"/>
                  </a:cubicBezTo>
                  <a:cubicBezTo>
                    <a:pt x="169" y="293"/>
                    <a:pt x="64" y="430"/>
                    <a:pt x="32" y="455"/>
                  </a:cubicBezTo>
                  <a:cubicBezTo>
                    <a:pt x="0" y="480"/>
                    <a:pt x="53" y="423"/>
                    <a:pt x="110" y="37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0" name="Freeform 928"/>
            <p:cNvSpPr>
              <a:spLocks/>
            </p:cNvSpPr>
            <p:nvPr/>
          </p:nvSpPr>
          <p:spPr bwMode="auto">
            <a:xfrm>
              <a:off x="711" y="3393"/>
              <a:ext cx="2036" cy="344"/>
            </a:xfrm>
            <a:custGeom>
              <a:avLst/>
              <a:gdLst>
                <a:gd name="T0" fmla="*/ 0 w 2036"/>
                <a:gd name="T1" fmla="*/ 318 h 344"/>
                <a:gd name="T2" fmla="*/ 282 w 2036"/>
                <a:gd name="T3" fmla="*/ 180 h 344"/>
                <a:gd name="T4" fmla="*/ 588 w 2036"/>
                <a:gd name="T5" fmla="*/ 66 h 344"/>
                <a:gd name="T6" fmla="*/ 1248 w 2036"/>
                <a:gd name="T7" fmla="*/ 54 h 344"/>
                <a:gd name="T8" fmla="*/ 1548 w 2036"/>
                <a:gd name="T9" fmla="*/ 102 h 344"/>
                <a:gd name="T10" fmla="*/ 1867 w 2036"/>
                <a:gd name="T11" fmla="*/ 140 h 344"/>
                <a:gd name="T12" fmla="*/ 2018 w 2036"/>
                <a:gd name="T13" fmla="*/ 46 h 344"/>
                <a:gd name="T14" fmla="*/ 1762 w 2036"/>
                <a:gd name="T15" fmla="*/ 119 h 344"/>
                <a:gd name="T16" fmla="*/ 1386 w 2036"/>
                <a:gd name="T17" fmla="*/ 36 h 344"/>
                <a:gd name="T18" fmla="*/ 876 w 2036"/>
                <a:gd name="T19" fmla="*/ 18 h 344"/>
                <a:gd name="T20" fmla="*/ 300 w 2036"/>
                <a:gd name="T21" fmla="*/ 144 h 344"/>
                <a:gd name="T22" fmla="*/ 132 w 2036"/>
                <a:gd name="T23" fmla="*/ 270 h 344"/>
                <a:gd name="T24" fmla="*/ 90 w 2036"/>
                <a:gd name="T25" fmla="*/ 336 h 344"/>
                <a:gd name="T26" fmla="*/ 0 w 2036"/>
                <a:gd name="T27" fmla="*/ 318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6"/>
                <a:gd name="T43" fmla="*/ 0 h 344"/>
                <a:gd name="T44" fmla="*/ 2036 w 2036"/>
                <a:gd name="T45" fmla="*/ 344 h 3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6" h="344">
                  <a:moveTo>
                    <a:pt x="0" y="318"/>
                  </a:moveTo>
                  <a:cubicBezTo>
                    <a:pt x="40" y="301"/>
                    <a:pt x="184" y="222"/>
                    <a:pt x="282" y="180"/>
                  </a:cubicBezTo>
                  <a:cubicBezTo>
                    <a:pt x="380" y="138"/>
                    <a:pt x="427" y="87"/>
                    <a:pt x="588" y="66"/>
                  </a:cubicBezTo>
                  <a:cubicBezTo>
                    <a:pt x="749" y="45"/>
                    <a:pt x="1088" y="48"/>
                    <a:pt x="1248" y="54"/>
                  </a:cubicBezTo>
                  <a:cubicBezTo>
                    <a:pt x="1408" y="60"/>
                    <a:pt x="1445" y="88"/>
                    <a:pt x="1548" y="102"/>
                  </a:cubicBezTo>
                  <a:cubicBezTo>
                    <a:pt x="1651" y="116"/>
                    <a:pt x="1789" y="149"/>
                    <a:pt x="1867" y="140"/>
                  </a:cubicBezTo>
                  <a:cubicBezTo>
                    <a:pt x="1945" y="131"/>
                    <a:pt x="2036" y="48"/>
                    <a:pt x="2018" y="46"/>
                  </a:cubicBezTo>
                  <a:cubicBezTo>
                    <a:pt x="2001" y="42"/>
                    <a:pt x="1867" y="121"/>
                    <a:pt x="1762" y="119"/>
                  </a:cubicBezTo>
                  <a:cubicBezTo>
                    <a:pt x="1657" y="117"/>
                    <a:pt x="1534" y="53"/>
                    <a:pt x="1386" y="36"/>
                  </a:cubicBezTo>
                  <a:cubicBezTo>
                    <a:pt x="1238" y="19"/>
                    <a:pt x="1057" y="0"/>
                    <a:pt x="876" y="18"/>
                  </a:cubicBezTo>
                  <a:cubicBezTo>
                    <a:pt x="695" y="36"/>
                    <a:pt x="424" y="102"/>
                    <a:pt x="300" y="144"/>
                  </a:cubicBezTo>
                  <a:cubicBezTo>
                    <a:pt x="176" y="186"/>
                    <a:pt x="167" y="238"/>
                    <a:pt x="132" y="270"/>
                  </a:cubicBezTo>
                  <a:cubicBezTo>
                    <a:pt x="97" y="302"/>
                    <a:pt x="112" y="328"/>
                    <a:pt x="90" y="336"/>
                  </a:cubicBezTo>
                  <a:cubicBezTo>
                    <a:pt x="68" y="344"/>
                    <a:pt x="19" y="322"/>
                    <a:pt x="0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148" name="Group 924"/>
          <p:cNvGrpSpPr>
            <a:grpSpLocks/>
          </p:cNvGrpSpPr>
          <p:nvPr/>
        </p:nvGrpSpPr>
        <p:grpSpPr bwMode="auto">
          <a:xfrm rot="10668409">
            <a:off x="3078163" y="4913313"/>
            <a:ext cx="2954337" cy="1619250"/>
            <a:chOff x="578" y="2995"/>
            <a:chExt cx="2269" cy="808"/>
          </a:xfrm>
        </p:grpSpPr>
        <p:sp>
          <p:nvSpPr>
            <p:cNvPr id="6153" name="Freeform 925"/>
            <p:cNvSpPr>
              <a:spLocks/>
            </p:cNvSpPr>
            <p:nvPr/>
          </p:nvSpPr>
          <p:spPr bwMode="auto">
            <a:xfrm>
              <a:off x="578" y="2995"/>
              <a:ext cx="2269" cy="808"/>
            </a:xfrm>
            <a:custGeom>
              <a:avLst/>
              <a:gdLst>
                <a:gd name="T0" fmla="*/ 208 w 2269"/>
                <a:gd name="T1" fmla="*/ 307 h 808"/>
                <a:gd name="T2" fmla="*/ 64 w 2269"/>
                <a:gd name="T3" fmla="*/ 435 h 808"/>
                <a:gd name="T4" fmla="*/ 16 w 2269"/>
                <a:gd name="T5" fmla="*/ 627 h 808"/>
                <a:gd name="T6" fmla="*/ 160 w 2269"/>
                <a:gd name="T7" fmla="*/ 787 h 808"/>
                <a:gd name="T8" fmla="*/ 400 w 2269"/>
                <a:gd name="T9" fmla="*/ 755 h 808"/>
                <a:gd name="T10" fmla="*/ 864 w 2269"/>
                <a:gd name="T11" fmla="*/ 595 h 808"/>
                <a:gd name="T12" fmla="*/ 1600 w 2269"/>
                <a:gd name="T13" fmla="*/ 595 h 808"/>
                <a:gd name="T14" fmla="*/ 1984 w 2269"/>
                <a:gd name="T15" fmla="*/ 643 h 808"/>
                <a:gd name="T16" fmla="*/ 2176 w 2269"/>
                <a:gd name="T17" fmla="*/ 563 h 808"/>
                <a:gd name="T18" fmla="*/ 2256 w 2269"/>
                <a:gd name="T19" fmla="*/ 323 h 808"/>
                <a:gd name="T20" fmla="*/ 2096 w 2269"/>
                <a:gd name="T21" fmla="*/ 163 h 808"/>
                <a:gd name="T22" fmla="*/ 1440 w 2269"/>
                <a:gd name="T23" fmla="*/ 35 h 808"/>
                <a:gd name="T24" fmla="*/ 1056 w 2269"/>
                <a:gd name="T25" fmla="*/ 19 h 808"/>
                <a:gd name="T26" fmla="*/ 528 w 2269"/>
                <a:gd name="T27" fmla="*/ 147 h 808"/>
                <a:gd name="T28" fmla="*/ 208 w 2269"/>
                <a:gd name="T29" fmla="*/ 307 h 8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269" h="808">
                  <a:moveTo>
                    <a:pt x="208" y="307"/>
                  </a:moveTo>
                  <a:cubicBezTo>
                    <a:pt x="131" y="355"/>
                    <a:pt x="96" y="382"/>
                    <a:pt x="64" y="435"/>
                  </a:cubicBezTo>
                  <a:cubicBezTo>
                    <a:pt x="32" y="488"/>
                    <a:pt x="0" y="569"/>
                    <a:pt x="16" y="627"/>
                  </a:cubicBezTo>
                  <a:cubicBezTo>
                    <a:pt x="32" y="685"/>
                    <a:pt x="96" y="766"/>
                    <a:pt x="160" y="787"/>
                  </a:cubicBezTo>
                  <a:cubicBezTo>
                    <a:pt x="224" y="808"/>
                    <a:pt x="283" y="787"/>
                    <a:pt x="400" y="755"/>
                  </a:cubicBezTo>
                  <a:cubicBezTo>
                    <a:pt x="517" y="723"/>
                    <a:pt x="664" y="622"/>
                    <a:pt x="864" y="595"/>
                  </a:cubicBezTo>
                  <a:cubicBezTo>
                    <a:pt x="1064" y="568"/>
                    <a:pt x="1413" y="587"/>
                    <a:pt x="1600" y="595"/>
                  </a:cubicBezTo>
                  <a:cubicBezTo>
                    <a:pt x="1787" y="603"/>
                    <a:pt x="1888" y="648"/>
                    <a:pt x="1984" y="643"/>
                  </a:cubicBezTo>
                  <a:cubicBezTo>
                    <a:pt x="2080" y="638"/>
                    <a:pt x="2131" y="616"/>
                    <a:pt x="2176" y="563"/>
                  </a:cubicBezTo>
                  <a:cubicBezTo>
                    <a:pt x="2221" y="510"/>
                    <a:pt x="2269" y="390"/>
                    <a:pt x="2256" y="323"/>
                  </a:cubicBezTo>
                  <a:cubicBezTo>
                    <a:pt x="2243" y="256"/>
                    <a:pt x="2232" y="211"/>
                    <a:pt x="2096" y="163"/>
                  </a:cubicBezTo>
                  <a:cubicBezTo>
                    <a:pt x="1960" y="115"/>
                    <a:pt x="1613" y="59"/>
                    <a:pt x="1440" y="35"/>
                  </a:cubicBezTo>
                  <a:cubicBezTo>
                    <a:pt x="1267" y="11"/>
                    <a:pt x="1208" y="0"/>
                    <a:pt x="1056" y="19"/>
                  </a:cubicBezTo>
                  <a:cubicBezTo>
                    <a:pt x="904" y="38"/>
                    <a:pt x="669" y="99"/>
                    <a:pt x="528" y="147"/>
                  </a:cubicBezTo>
                  <a:cubicBezTo>
                    <a:pt x="387" y="195"/>
                    <a:pt x="285" y="259"/>
                    <a:pt x="208" y="30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66"/>
                </a:gs>
                <a:gs pos="50000">
                  <a:srgbClr val="008000"/>
                </a:gs>
                <a:gs pos="100000">
                  <a:srgbClr val="00CC66"/>
                </a:gs>
              </a:gsLst>
              <a:lin ang="2700000" scaled="1"/>
            </a:gradFill>
            <a:ln w="952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71842" dir="8100000" algn="ctr" rotWithShape="0">
                <a:srgbClr val="00CC66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54" name="Freeform 926"/>
            <p:cNvSpPr>
              <a:spLocks/>
            </p:cNvSpPr>
            <p:nvPr/>
          </p:nvSpPr>
          <p:spPr bwMode="auto">
            <a:xfrm>
              <a:off x="643" y="3199"/>
              <a:ext cx="2101" cy="481"/>
            </a:xfrm>
            <a:custGeom>
              <a:avLst/>
              <a:gdLst>
                <a:gd name="T0" fmla="*/ 140 w 2101"/>
                <a:gd name="T1" fmla="*/ 380 h 481"/>
                <a:gd name="T2" fmla="*/ 368 w 2101"/>
                <a:gd name="T3" fmla="*/ 164 h 481"/>
                <a:gd name="T4" fmla="*/ 830 w 2101"/>
                <a:gd name="T5" fmla="*/ 29 h 481"/>
                <a:gd name="T6" fmla="*/ 1376 w 2101"/>
                <a:gd name="T7" fmla="*/ 16 h 481"/>
                <a:gd name="T8" fmla="*/ 1922 w 2101"/>
                <a:gd name="T9" fmla="*/ 124 h 481"/>
                <a:gd name="T10" fmla="*/ 2084 w 2101"/>
                <a:gd name="T11" fmla="*/ 198 h 481"/>
                <a:gd name="T12" fmla="*/ 1820 w 2101"/>
                <a:gd name="T13" fmla="*/ 122 h 481"/>
                <a:gd name="T14" fmla="*/ 1364 w 2101"/>
                <a:gd name="T15" fmla="*/ 50 h 481"/>
                <a:gd name="T16" fmla="*/ 824 w 2101"/>
                <a:gd name="T17" fmla="*/ 50 h 481"/>
                <a:gd name="T18" fmla="*/ 296 w 2101"/>
                <a:gd name="T19" fmla="*/ 225 h 481"/>
                <a:gd name="T20" fmla="*/ 26 w 2101"/>
                <a:gd name="T21" fmla="*/ 455 h 481"/>
                <a:gd name="T22" fmla="*/ 140 w 2101"/>
                <a:gd name="T23" fmla="*/ 380 h 4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1"/>
                <a:gd name="T37" fmla="*/ 0 h 481"/>
                <a:gd name="T38" fmla="*/ 2101 w 2101"/>
                <a:gd name="T39" fmla="*/ 481 h 4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1" h="481">
                  <a:moveTo>
                    <a:pt x="140" y="380"/>
                  </a:moveTo>
                  <a:cubicBezTo>
                    <a:pt x="197" y="331"/>
                    <a:pt x="253" y="222"/>
                    <a:pt x="368" y="164"/>
                  </a:cubicBezTo>
                  <a:cubicBezTo>
                    <a:pt x="483" y="106"/>
                    <a:pt x="662" y="54"/>
                    <a:pt x="830" y="29"/>
                  </a:cubicBezTo>
                  <a:cubicBezTo>
                    <a:pt x="998" y="5"/>
                    <a:pt x="1194" y="0"/>
                    <a:pt x="1376" y="16"/>
                  </a:cubicBezTo>
                  <a:cubicBezTo>
                    <a:pt x="1558" y="32"/>
                    <a:pt x="1804" y="93"/>
                    <a:pt x="1922" y="124"/>
                  </a:cubicBezTo>
                  <a:cubicBezTo>
                    <a:pt x="2040" y="154"/>
                    <a:pt x="2101" y="198"/>
                    <a:pt x="2084" y="198"/>
                  </a:cubicBezTo>
                  <a:cubicBezTo>
                    <a:pt x="2067" y="198"/>
                    <a:pt x="1940" y="147"/>
                    <a:pt x="1820" y="122"/>
                  </a:cubicBezTo>
                  <a:cubicBezTo>
                    <a:pt x="1700" y="97"/>
                    <a:pt x="1530" y="62"/>
                    <a:pt x="1364" y="50"/>
                  </a:cubicBezTo>
                  <a:cubicBezTo>
                    <a:pt x="1198" y="38"/>
                    <a:pt x="1002" y="20"/>
                    <a:pt x="824" y="50"/>
                  </a:cubicBezTo>
                  <a:cubicBezTo>
                    <a:pt x="646" y="79"/>
                    <a:pt x="429" y="158"/>
                    <a:pt x="296" y="225"/>
                  </a:cubicBezTo>
                  <a:cubicBezTo>
                    <a:pt x="163" y="293"/>
                    <a:pt x="52" y="429"/>
                    <a:pt x="26" y="455"/>
                  </a:cubicBezTo>
                  <a:cubicBezTo>
                    <a:pt x="0" y="481"/>
                    <a:pt x="83" y="429"/>
                    <a:pt x="140" y="38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Freeform 927"/>
            <p:cNvSpPr>
              <a:spLocks/>
            </p:cNvSpPr>
            <p:nvPr/>
          </p:nvSpPr>
          <p:spPr bwMode="auto">
            <a:xfrm>
              <a:off x="637" y="3115"/>
              <a:ext cx="2107" cy="480"/>
            </a:xfrm>
            <a:custGeom>
              <a:avLst/>
              <a:gdLst>
                <a:gd name="T0" fmla="*/ 110 w 2107"/>
                <a:gd name="T1" fmla="*/ 374 h 480"/>
                <a:gd name="T2" fmla="*/ 374 w 2107"/>
                <a:gd name="T3" fmla="*/ 164 h 480"/>
                <a:gd name="T4" fmla="*/ 836 w 2107"/>
                <a:gd name="T5" fmla="*/ 29 h 480"/>
                <a:gd name="T6" fmla="*/ 1382 w 2107"/>
                <a:gd name="T7" fmla="*/ 16 h 480"/>
                <a:gd name="T8" fmla="*/ 1928 w 2107"/>
                <a:gd name="T9" fmla="*/ 124 h 480"/>
                <a:gd name="T10" fmla="*/ 2090 w 2107"/>
                <a:gd name="T11" fmla="*/ 198 h 480"/>
                <a:gd name="T12" fmla="*/ 1826 w 2107"/>
                <a:gd name="T13" fmla="*/ 158 h 480"/>
                <a:gd name="T14" fmla="*/ 1370 w 2107"/>
                <a:gd name="T15" fmla="*/ 50 h 480"/>
                <a:gd name="T16" fmla="*/ 830 w 2107"/>
                <a:gd name="T17" fmla="*/ 50 h 480"/>
                <a:gd name="T18" fmla="*/ 302 w 2107"/>
                <a:gd name="T19" fmla="*/ 225 h 480"/>
                <a:gd name="T20" fmla="*/ 32 w 2107"/>
                <a:gd name="T21" fmla="*/ 455 h 480"/>
                <a:gd name="T22" fmla="*/ 110 w 2107"/>
                <a:gd name="T23" fmla="*/ 374 h 4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7"/>
                <a:gd name="T37" fmla="*/ 0 h 480"/>
                <a:gd name="T38" fmla="*/ 2107 w 2107"/>
                <a:gd name="T39" fmla="*/ 480 h 4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7" h="480">
                  <a:moveTo>
                    <a:pt x="110" y="374"/>
                  </a:moveTo>
                  <a:cubicBezTo>
                    <a:pt x="167" y="325"/>
                    <a:pt x="253" y="221"/>
                    <a:pt x="374" y="164"/>
                  </a:cubicBezTo>
                  <a:cubicBezTo>
                    <a:pt x="495" y="107"/>
                    <a:pt x="668" y="54"/>
                    <a:pt x="836" y="29"/>
                  </a:cubicBezTo>
                  <a:cubicBezTo>
                    <a:pt x="1004" y="5"/>
                    <a:pt x="1200" y="0"/>
                    <a:pt x="1382" y="16"/>
                  </a:cubicBezTo>
                  <a:cubicBezTo>
                    <a:pt x="1564" y="32"/>
                    <a:pt x="1810" y="93"/>
                    <a:pt x="1928" y="124"/>
                  </a:cubicBezTo>
                  <a:cubicBezTo>
                    <a:pt x="2046" y="154"/>
                    <a:pt x="2107" y="193"/>
                    <a:pt x="2090" y="198"/>
                  </a:cubicBezTo>
                  <a:cubicBezTo>
                    <a:pt x="2073" y="204"/>
                    <a:pt x="1946" y="182"/>
                    <a:pt x="1826" y="158"/>
                  </a:cubicBezTo>
                  <a:cubicBezTo>
                    <a:pt x="1706" y="133"/>
                    <a:pt x="1536" y="68"/>
                    <a:pt x="1370" y="50"/>
                  </a:cubicBezTo>
                  <a:cubicBezTo>
                    <a:pt x="1204" y="32"/>
                    <a:pt x="1008" y="20"/>
                    <a:pt x="830" y="50"/>
                  </a:cubicBezTo>
                  <a:cubicBezTo>
                    <a:pt x="652" y="79"/>
                    <a:pt x="435" y="158"/>
                    <a:pt x="302" y="225"/>
                  </a:cubicBezTo>
                  <a:cubicBezTo>
                    <a:pt x="169" y="293"/>
                    <a:pt x="64" y="430"/>
                    <a:pt x="32" y="455"/>
                  </a:cubicBezTo>
                  <a:cubicBezTo>
                    <a:pt x="0" y="480"/>
                    <a:pt x="53" y="423"/>
                    <a:pt x="110" y="37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6" name="Freeform 928"/>
            <p:cNvSpPr>
              <a:spLocks/>
            </p:cNvSpPr>
            <p:nvPr/>
          </p:nvSpPr>
          <p:spPr bwMode="auto">
            <a:xfrm>
              <a:off x="711" y="3393"/>
              <a:ext cx="2036" cy="344"/>
            </a:xfrm>
            <a:custGeom>
              <a:avLst/>
              <a:gdLst>
                <a:gd name="T0" fmla="*/ 0 w 2036"/>
                <a:gd name="T1" fmla="*/ 318 h 344"/>
                <a:gd name="T2" fmla="*/ 282 w 2036"/>
                <a:gd name="T3" fmla="*/ 180 h 344"/>
                <a:gd name="T4" fmla="*/ 588 w 2036"/>
                <a:gd name="T5" fmla="*/ 66 h 344"/>
                <a:gd name="T6" fmla="*/ 1248 w 2036"/>
                <a:gd name="T7" fmla="*/ 54 h 344"/>
                <a:gd name="T8" fmla="*/ 1548 w 2036"/>
                <a:gd name="T9" fmla="*/ 102 h 344"/>
                <a:gd name="T10" fmla="*/ 1867 w 2036"/>
                <a:gd name="T11" fmla="*/ 140 h 344"/>
                <a:gd name="T12" fmla="*/ 2018 w 2036"/>
                <a:gd name="T13" fmla="*/ 46 h 344"/>
                <a:gd name="T14" fmla="*/ 1762 w 2036"/>
                <a:gd name="T15" fmla="*/ 119 h 344"/>
                <a:gd name="T16" fmla="*/ 1386 w 2036"/>
                <a:gd name="T17" fmla="*/ 36 h 344"/>
                <a:gd name="T18" fmla="*/ 876 w 2036"/>
                <a:gd name="T19" fmla="*/ 18 h 344"/>
                <a:gd name="T20" fmla="*/ 300 w 2036"/>
                <a:gd name="T21" fmla="*/ 144 h 344"/>
                <a:gd name="T22" fmla="*/ 132 w 2036"/>
                <a:gd name="T23" fmla="*/ 270 h 344"/>
                <a:gd name="T24" fmla="*/ 90 w 2036"/>
                <a:gd name="T25" fmla="*/ 336 h 344"/>
                <a:gd name="T26" fmla="*/ 0 w 2036"/>
                <a:gd name="T27" fmla="*/ 318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36"/>
                <a:gd name="T43" fmla="*/ 0 h 344"/>
                <a:gd name="T44" fmla="*/ 2036 w 2036"/>
                <a:gd name="T45" fmla="*/ 344 h 3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36" h="344">
                  <a:moveTo>
                    <a:pt x="0" y="318"/>
                  </a:moveTo>
                  <a:cubicBezTo>
                    <a:pt x="40" y="301"/>
                    <a:pt x="184" y="222"/>
                    <a:pt x="282" y="180"/>
                  </a:cubicBezTo>
                  <a:cubicBezTo>
                    <a:pt x="380" y="138"/>
                    <a:pt x="427" y="87"/>
                    <a:pt x="588" y="66"/>
                  </a:cubicBezTo>
                  <a:cubicBezTo>
                    <a:pt x="749" y="45"/>
                    <a:pt x="1088" y="48"/>
                    <a:pt x="1248" y="54"/>
                  </a:cubicBezTo>
                  <a:cubicBezTo>
                    <a:pt x="1408" y="60"/>
                    <a:pt x="1445" y="88"/>
                    <a:pt x="1548" y="102"/>
                  </a:cubicBezTo>
                  <a:cubicBezTo>
                    <a:pt x="1651" y="116"/>
                    <a:pt x="1789" y="149"/>
                    <a:pt x="1867" y="140"/>
                  </a:cubicBezTo>
                  <a:cubicBezTo>
                    <a:pt x="1945" y="131"/>
                    <a:pt x="2036" y="48"/>
                    <a:pt x="2018" y="46"/>
                  </a:cubicBezTo>
                  <a:cubicBezTo>
                    <a:pt x="2001" y="42"/>
                    <a:pt x="1867" y="121"/>
                    <a:pt x="1762" y="119"/>
                  </a:cubicBezTo>
                  <a:cubicBezTo>
                    <a:pt x="1657" y="117"/>
                    <a:pt x="1534" y="53"/>
                    <a:pt x="1386" y="36"/>
                  </a:cubicBezTo>
                  <a:cubicBezTo>
                    <a:pt x="1238" y="19"/>
                    <a:pt x="1057" y="0"/>
                    <a:pt x="876" y="18"/>
                  </a:cubicBezTo>
                  <a:cubicBezTo>
                    <a:pt x="695" y="36"/>
                    <a:pt x="424" y="102"/>
                    <a:pt x="300" y="144"/>
                  </a:cubicBezTo>
                  <a:cubicBezTo>
                    <a:pt x="176" y="186"/>
                    <a:pt x="167" y="238"/>
                    <a:pt x="132" y="270"/>
                  </a:cubicBezTo>
                  <a:cubicBezTo>
                    <a:pt x="97" y="302"/>
                    <a:pt x="112" y="328"/>
                    <a:pt x="90" y="336"/>
                  </a:cubicBezTo>
                  <a:cubicBezTo>
                    <a:pt x="68" y="344"/>
                    <a:pt x="19" y="322"/>
                    <a:pt x="0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003300"/>
                </a:gs>
                <a:gs pos="50000">
                  <a:srgbClr val="FF9933"/>
                </a:gs>
                <a:gs pos="100000">
                  <a:srgbClr val="003300"/>
                </a:gs>
              </a:gsLst>
              <a:lin ang="2700000" scaled="1"/>
            </a:gradFill>
            <a:ln w="952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49" name="TextBox 16"/>
          <p:cNvSpPr txBox="1">
            <a:spLocks noChangeArrowheads="1"/>
          </p:cNvSpPr>
          <p:nvPr/>
        </p:nvSpPr>
        <p:spPr bwMode="auto">
          <a:xfrm>
            <a:off x="827584" y="476672"/>
            <a:ext cx="7756525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Один кабачок весит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кг. Найди массу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кабачков.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16016" y="2564904"/>
            <a:ext cx="3143809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кг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1142984"/>
            <a:ext cx="5075428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+ 3 + 3 = 9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86"/>
          <p:cNvGrpSpPr>
            <a:grpSpLocks/>
          </p:cNvGrpSpPr>
          <p:nvPr/>
        </p:nvGrpSpPr>
        <p:grpSpPr bwMode="auto">
          <a:xfrm>
            <a:off x="900113" y="3213100"/>
            <a:ext cx="3500437" cy="3276600"/>
            <a:chOff x="3504" y="2400"/>
            <a:chExt cx="2112" cy="1753"/>
          </a:xfrm>
        </p:grpSpPr>
        <p:grpSp>
          <p:nvGrpSpPr>
            <p:cNvPr id="7175" name="Group 787"/>
            <p:cNvGrpSpPr>
              <a:grpSpLocks/>
            </p:cNvGrpSpPr>
            <p:nvPr/>
          </p:nvGrpSpPr>
          <p:grpSpPr bwMode="auto">
            <a:xfrm>
              <a:off x="3504" y="2906"/>
              <a:ext cx="2016" cy="1247"/>
              <a:chOff x="192" y="2144"/>
              <a:chExt cx="2440" cy="1544"/>
            </a:xfrm>
          </p:grpSpPr>
          <p:sp>
            <p:nvSpPr>
              <p:cNvPr id="7354" name="AutoShape 788" descr="Дуб"/>
              <p:cNvSpPr>
                <a:spLocks noChangeArrowheads="1"/>
              </p:cNvSpPr>
              <p:nvPr/>
            </p:nvSpPr>
            <p:spPr bwMode="auto">
              <a:xfrm>
                <a:off x="192" y="2144"/>
                <a:ext cx="2440" cy="1544"/>
              </a:xfrm>
              <a:prstGeom prst="cube">
                <a:avLst>
                  <a:gd name="adj" fmla="val 72667"/>
                </a:avLst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28575">
                <a:solidFill>
                  <a:srgbClr val="8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55" name="Freeform 789" descr="Дуб"/>
              <p:cNvSpPr>
                <a:spLocks/>
              </p:cNvSpPr>
              <p:nvPr/>
            </p:nvSpPr>
            <p:spPr bwMode="auto">
              <a:xfrm>
                <a:off x="1512" y="2160"/>
                <a:ext cx="1120" cy="1520"/>
              </a:xfrm>
              <a:custGeom>
                <a:avLst/>
                <a:gdLst>
                  <a:gd name="T0" fmla="*/ 0 w 1120"/>
                  <a:gd name="T1" fmla="*/ 1520 h 1520"/>
                  <a:gd name="T2" fmla="*/ 1120 w 1120"/>
                  <a:gd name="T3" fmla="*/ 384 h 1520"/>
                  <a:gd name="T4" fmla="*/ 1120 w 1120"/>
                  <a:gd name="T5" fmla="*/ 0 h 1520"/>
                  <a:gd name="T6" fmla="*/ 0 w 1120"/>
                  <a:gd name="T7" fmla="*/ 1120 h 1520"/>
                  <a:gd name="T8" fmla="*/ 0 w 1120"/>
                  <a:gd name="T9" fmla="*/ 1520 h 15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20"/>
                  <a:gd name="T16" fmla="*/ 0 h 1520"/>
                  <a:gd name="T17" fmla="*/ 1120 w 1120"/>
                  <a:gd name="T18" fmla="*/ 1520 h 15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20" h="1520">
                    <a:moveTo>
                      <a:pt x="0" y="1520"/>
                    </a:moveTo>
                    <a:lnTo>
                      <a:pt x="1120" y="384"/>
                    </a:lnTo>
                    <a:lnTo>
                      <a:pt x="1120" y="0"/>
                    </a:lnTo>
                    <a:lnTo>
                      <a:pt x="0" y="1120"/>
                    </a:lnTo>
                    <a:lnTo>
                      <a:pt x="0" y="1520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76" name="Group 790"/>
            <p:cNvGrpSpPr>
              <a:grpSpLocks/>
            </p:cNvGrpSpPr>
            <p:nvPr/>
          </p:nvGrpSpPr>
          <p:grpSpPr bwMode="auto">
            <a:xfrm>
              <a:off x="3512" y="2978"/>
              <a:ext cx="2008" cy="1140"/>
              <a:chOff x="90" y="1015"/>
              <a:chExt cx="2430" cy="1407"/>
            </a:xfrm>
          </p:grpSpPr>
          <p:sp>
            <p:nvSpPr>
              <p:cNvPr id="7338" name="Freeform 791"/>
              <p:cNvSpPr>
                <a:spLocks/>
              </p:cNvSpPr>
              <p:nvPr/>
            </p:nvSpPr>
            <p:spPr bwMode="auto">
              <a:xfrm>
                <a:off x="90" y="2307"/>
                <a:ext cx="1302" cy="42"/>
              </a:xfrm>
              <a:custGeom>
                <a:avLst/>
                <a:gdLst>
                  <a:gd name="T0" fmla="*/ 3 w 1302"/>
                  <a:gd name="T1" fmla="*/ 0 h 42"/>
                  <a:gd name="T2" fmla="*/ 363 w 1302"/>
                  <a:gd name="T3" fmla="*/ 18 h 42"/>
                  <a:gd name="T4" fmla="*/ 1302 w 1302"/>
                  <a:gd name="T5" fmla="*/ 18 h 42"/>
                  <a:gd name="T6" fmla="*/ 1302 w 1302"/>
                  <a:gd name="T7" fmla="*/ 36 h 42"/>
                  <a:gd name="T8" fmla="*/ 219 w 1302"/>
                  <a:gd name="T9" fmla="*/ 42 h 42"/>
                  <a:gd name="T10" fmla="*/ 0 w 1302"/>
                  <a:gd name="T11" fmla="*/ 36 h 42"/>
                  <a:gd name="T12" fmla="*/ 3 w 1302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2"/>
                  <a:gd name="T22" fmla="*/ 0 h 42"/>
                  <a:gd name="T23" fmla="*/ 1302 w 1302"/>
                  <a:gd name="T24" fmla="*/ 42 h 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2" h="42">
                    <a:moveTo>
                      <a:pt x="3" y="0"/>
                    </a:moveTo>
                    <a:lnTo>
                      <a:pt x="363" y="18"/>
                    </a:lnTo>
                    <a:lnTo>
                      <a:pt x="1302" y="18"/>
                    </a:lnTo>
                    <a:lnTo>
                      <a:pt x="1302" y="36"/>
                    </a:lnTo>
                    <a:lnTo>
                      <a:pt x="219" y="42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39" name="Freeform 792"/>
              <p:cNvSpPr>
                <a:spLocks/>
              </p:cNvSpPr>
              <p:nvPr/>
            </p:nvSpPr>
            <p:spPr bwMode="auto">
              <a:xfrm>
                <a:off x="90" y="2175"/>
                <a:ext cx="1302" cy="30"/>
              </a:xfrm>
              <a:custGeom>
                <a:avLst/>
                <a:gdLst>
                  <a:gd name="T0" fmla="*/ 0 w 1302"/>
                  <a:gd name="T1" fmla="*/ 6 h 30"/>
                  <a:gd name="T2" fmla="*/ 1299 w 1302"/>
                  <a:gd name="T3" fmla="*/ 0 h 30"/>
                  <a:gd name="T4" fmla="*/ 1302 w 1302"/>
                  <a:gd name="T5" fmla="*/ 30 h 30"/>
                  <a:gd name="T6" fmla="*/ 0 w 1302"/>
                  <a:gd name="T7" fmla="*/ 30 h 30"/>
                  <a:gd name="T8" fmla="*/ 0 w 1302"/>
                  <a:gd name="T9" fmla="*/ 6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2"/>
                  <a:gd name="T16" fmla="*/ 0 h 30"/>
                  <a:gd name="T17" fmla="*/ 1302 w 1302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2" h="30">
                    <a:moveTo>
                      <a:pt x="0" y="6"/>
                    </a:moveTo>
                    <a:lnTo>
                      <a:pt x="1299" y="0"/>
                    </a:lnTo>
                    <a:lnTo>
                      <a:pt x="1302" y="30"/>
                    </a:lnTo>
                    <a:lnTo>
                      <a:pt x="0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0" name="Freeform 793"/>
              <p:cNvSpPr>
                <a:spLocks/>
              </p:cNvSpPr>
              <p:nvPr/>
            </p:nvSpPr>
            <p:spPr bwMode="auto">
              <a:xfrm>
                <a:off x="1407" y="1047"/>
                <a:ext cx="1113" cy="1158"/>
              </a:xfrm>
              <a:custGeom>
                <a:avLst/>
                <a:gdLst>
                  <a:gd name="T0" fmla="*/ 0 w 1113"/>
                  <a:gd name="T1" fmla="*/ 1134 h 1158"/>
                  <a:gd name="T2" fmla="*/ 1113 w 1113"/>
                  <a:gd name="T3" fmla="*/ 0 h 1158"/>
                  <a:gd name="T4" fmla="*/ 1113 w 1113"/>
                  <a:gd name="T5" fmla="*/ 30 h 1158"/>
                  <a:gd name="T6" fmla="*/ 0 w 1113"/>
                  <a:gd name="T7" fmla="*/ 1158 h 1158"/>
                  <a:gd name="T8" fmla="*/ 0 w 1113"/>
                  <a:gd name="T9" fmla="*/ 1134 h 1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3"/>
                  <a:gd name="T16" fmla="*/ 0 h 1158"/>
                  <a:gd name="T17" fmla="*/ 1113 w 1113"/>
                  <a:gd name="T18" fmla="*/ 1158 h 1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3" h="1158">
                    <a:moveTo>
                      <a:pt x="0" y="1134"/>
                    </a:moveTo>
                    <a:lnTo>
                      <a:pt x="1113" y="0"/>
                    </a:lnTo>
                    <a:lnTo>
                      <a:pt x="1113" y="30"/>
                    </a:lnTo>
                    <a:lnTo>
                      <a:pt x="0" y="1158"/>
                    </a:lnTo>
                    <a:lnTo>
                      <a:pt x="0" y="113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41" name="Oval 794"/>
              <p:cNvSpPr>
                <a:spLocks noChangeArrowheads="1"/>
              </p:cNvSpPr>
              <p:nvPr/>
            </p:nvSpPr>
            <p:spPr bwMode="auto">
              <a:xfrm>
                <a:off x="114" y="211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2" name="Oval 795"/>
              <p:cNvSpPr>
                <a:spLocks noChangeArrowheads="1"/>
              </p:cNvSpPr>
              <p:nvPr/>
            </p:nvSpPr>
            <p:spPr bwMode="auto">
              <a:xfrm>
                <a:off x="1332" y="210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3" name="Oval 796"/>
              <p:cNvSpPr>
                <a:spLocks noChangeArrowheads="1"/>
              </p:cNvSpPr>
              <p:nvPr/>
            </p:nvSpPr>
            <p:spPr bwMode="auto">
              <a:xfrm>
                <a:off x="1338" y="2251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4" name="Oval 797"/>
              <p:cNvSpPr>
                <a:spLocks noChangeArrowheads="1"/>
              </p:cNvSpPr>
              <p:nvPr/>
            </p:nvSpPr>
            <p:spPr bwMode="auto">
              <a:xfrm>
                <a:off x="1338" y="2383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5" name="Oval 798"/>
              <p:cNvSpPr>
                <a:spLocks noChangeArrowheads="1"/>
              </p:cNvSpPr>
              <p:nvPr/>
            </p:nvSpPr>
            <p:spPr bwMode="auto">
              <a:xfrm>
                <a:off x="113" y="2238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6" name="Oval 799"/>
              <p:cNvSpPr>
                <a:spLocks noChangeArrowheads="1"/>
              </p:cNvSpPr>
              <p:nvPr/>
            </p:nvSpPr>
            <p:spPr bwMode="auto">
              <a:xfrm>
                <a:off x="125" y="2394"/>
                <a:ext cx="27" cy="28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7" name="Oval 800"/>
              <p:cNvSpPr>
                <a:spLocks noChangeArrowheads="1"/>
              </p:cNvSpPr>
              <p:nvPr/>
            </p:nvSpPr>
            <p:spPr bwMode="auto">
              <a:xfrm>
                <a:off x="1410" y="209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8" name="Oval 801"/>
              <p:cNvSpPr>
                <a:spLocks noChangeArrowheads="1"/>
              </p:cNvSpPr>
              <p:nvPr/>
            </p:nvSpPr>
            <p:spPr bwMode="auto">
              <a:xfrm>
                <a:off x="1410" y="2257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49" name="Oval 802"/>
              <p:cNvSpPr>
                <a:spLocks noChangeArrowheads="1"/>
              </p:cNvSpPr>
              <p:nvPr/>
            </p:nvSpPr>
            <p:spPr bwMode="auto">
              <a:xfrm>
                <a:off x="1410" y="236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50" name="Oval 803"/>
              <p:cNvSpPr>
                <a:spLocks noChangeArrowheads="1"/>
              </p:cNvSpPr>
              <p:nvPr/>
            </p:nvSpPr>
            <p:spPr bwMode="auto">
              <a:xfrm>
                <a:off x="2484" y="127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51" name="Oval 804"/>
              <p:cNvSpPr>
                <a:spLocks noChangeArrowheads="1"/>
              </p:cNvSpPr>
              <p:nvPr/>
            </p:nvSpPr>
            <p:spPr bwMode="auto">
              <a:xfrm>
                <a:off x="2484" y="1159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52" name="Oval 805"/>
              <p:cNvSpPr>
                <a:spLocks noChangeArrowheads="1"/>
              </p:cNvSpPr>
              <p:nvPr/>
            </p:nvSpPr>
            <p:spPr bwMode="auto">
              <a:xfrm>
                <a:off x="2484" y="1015"/>
                <a:ext cx="27" cy="27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353" name="Freeform 806"/>
              <p:cNvSpPr>
                <a:spLocks/>
              </p:cNvSpPr>
              <p:nvPr/>
            </p:nvSpPr>
            <p:spPr bwMode="auto">
              <a:xfrm>
                <a:off x="1404" y="1197"/>
                <a:ext cx="1116" cy="1152"/>
              </a:xfrm>
              <a:custGeom>
                <a:avLst/>
                <a:gdLst>
                  <a:gd name="T0" fmla="*/ 0 w 1116"/>
                  <a:gd name="T1" fmla="*/ 1116 h 1152"/>
                  <a:gd name="T2" fmla="*/ 1110 w 1116"/>
                  <a:gd name="T3" fmla="*/ 0 h 1152"/>
                  <a:gd name="T4" fmla="*/ 1116 w 1116"/>
                  <a:gd name="T5" fmla="*/ 24 h 1152"/>
                  <a:gd name="T6" fmla="*/ 3 w 1116"/>
                  <a:gd name="T7" fmla="*/ 1152 h 1152"/>
                  <a:gd name="T8" fmla="*/ 0 w 1116"/>
                  <a:gd name="T9" fmla="*/ 1116 h 1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6"/>
                  <a:gd name="T16" fmla="*/ 0 h 1152"/>
                  <a:gd name="T17" fmla="*/ 1116 w 1116"/>
                  <a:gd name="T18" fmla="*/ 1152 h 1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6" h="1152">
                    <a:moveTo>
                      <a:pt x="0" y="1116"/>
                    </a:moveTo>
                    <a:lnTo>
                      <a:pt x="1110" y="0"/>
                    </a:lnTo>
                    <a:lnTo>
                      <a:pt x="1116" y="24"/>
                    </a:lnTo>
                    <a:lnTo>
                      <a:pt x="3" y="1152"/>
                    </a:lnTo>
                    <a:lnTo>
                      <a:pt x="0" y="11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77" name="Group 807"/>
            <p:cNvGrpSpPr>
              <a:grpSpLocks/>
            </p:cNvGrpSpPr>
            <p:nvPr/>
          </p:nvGrpSpPr>
          <p:grpSpPr bwMode="auto">
            <a:xfrm rot="1122236" flipH="1">
              <a:off x="4118" y="2593"/>
              <a:ext cx="682" cy="672"/>
              <a:chOff x="3110" y="2636"/>
              <a:chExt cx="826" cy="910"/>
            </a:xfrm>
          </p:grpSpPr>
          <p:grpSp>
            <p:nvGrpSpPr>
              <p:cNvPr id="7316" name="Group 808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7318" name="Oval 809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19" name="Oval 810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0" name="Oval 811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1" name="Oval 812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2" name="Oval 813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3" name="Oval 814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4" name="Oval 815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5" name="Oval 816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6" name="Oval 817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7" name="Oval 818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8" name="Oval 819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29" name="Oval 820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0" name="Oval 821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1" name="Oval 822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2" name="Oval 823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3" name="Oval 824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4" name="Oval 825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5" name="Oval 826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6" name="Oval 827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37" name="Oval 828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7317" name="Freeform 829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8 w 224"/>
                  <a:gd name="T1" fmla="*/ 6 h 224"/>
                  <a:gd name="T2" fmla="*/ 88 w 224"/>
                  <a:gd name="T3" fmla="*/ 3 h 224"/>
                  <a:gd name="T4" fmla="*/ 115 w 224"/>
                  <a:gd name="T5" fmla="*/ 0 h 224"/>
                  <a:gd name="T6" fmla="*/ 124 w 224"/>
                  <a:gd name="T7" fmla="*/ 1 h 224"/>
                  <a:gd name="T8" fmla="*/ 54 w 224"/>
                  <a:gd name="T9" fmla="*/ 5 h 224"/>
                  <a:gd name="T10" fmla="*/ 0 w 224"/>
                  <a:gd name="T11" fmla="*/ 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78" name="Group 830"/>
            <p:cNvGrpSpPr>
              <a:grpSpLocks/>
            </p:cNvGrpSpPr>
            <p:nvPr/>
          </p:nvGrpSpPr>
          <p:grpSpPr bwMode="auto">
            <a:xfrm rot="2721712">
              <a:off x="4941" y="2448"/>
              <a:ext cx="682" cy="672"/>
              <a:chOff x="3110" y="2636"/>
              <a:chExt cx="826" cy="910"/>
            </a:xfrm>
          </p:grpSpPr>
          <p:grpSp>
            <p:nvGrpSpPr>
              <p:cNvPr id="7294" name="Group 831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7296" name="Oval 832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97" name="Oval 833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98" name="Oval 834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99" name="Oval 835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0" name="Oval 836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1" name="Oval 837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2" name="Oval 838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3" name="Oval 839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4" name="Oval 840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5" name="Oval 841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6" name="Oval 842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7" name="Oval 843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8" name="Oval 844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09" name="Oval 845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10" name="Oval 846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11" name="Oval 847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12" name="Oval 848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13" name="Oval 849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14" name="Oval 850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315" name="Oval 851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7295" name="Freeform 852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8 w 224"/>
                  <a:gd name="T1" fmla="*/ 6 h 224"/>
                  <a:gd name="T2" fmla="*/ 88 w 224"/>
                  <a:gd name="T3" fmla="*/ 3 h 224"/>
                  <a:gd name="T4" fmla="*/ 115 w 224"/>
                  <a:gd name="T5" fmla="*/ 0 h 224"/>
                  <a:gd name="T6" fmla="*/ 124 w 224"/>
                  <a:gd name="T7" fmla="*/ 1 h 224"/>
                  <a:gd name="T8" fmla="*/ 54 w 224"/>
                  <a:gd name="T9" fmla="*/ 5 h 224"/>
                  <a:gd name="T10" fmla="*/ 0 w 224"/>
                  <a:gd name="T11" fmla="*/ 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79" name="Group 853"/>
            <p:cNvGrpSpPr>
              <a:grpSpLocks/>
            </p:cNvGrpSpPr>
            <p:nvPr/>
          </p:nvGrpSpPr>
          <p:grpSpPr bwMode="auto">
            <a:xfrm rot="1343305">
              <a:off x="4320" y="3216"/>
              <a:ext cx="682" cy="672"/>
              <a:chOff x="3110" y="2636"/>
              <a:chExt cx="826" cy="910"/>
            </a:xfrm>
          </p:grpSpPr>
          <p:grpSp>
            <p:nvGrpSpPr>
              <p:cNvPr id="7272" name="Group 854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7274" name="Oval 855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75" name="Oval 856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76" name="Oval 857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77" name="Oval 858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78" name="Oval 859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79" name="Oval 860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0" name="Oval 861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1" name="Oval 862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2" name="Oval 863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3" name="Oval 864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4" name="Oval 865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5" name="Oval 866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6" name="Oval 867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7" name="Oval 868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8" name="Oval 869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89" name="Oval 870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90" name="Oval 871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91" name="Oval 872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92" name="Oval 873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93" name="Oval 874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7273" name="Freeform 875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8 w 224"/>
                  <a:gd name="T1" fmla="*/ 6 h 224"/>
                  <a:gd name="T2" fmla="*/ 88 w 224"/>
                  <a:gd name="T3" fmla="*/ 3 h 224"/>
                  <a:gd name="T4" fmla="*/ 115 w 224"/>
                  <a:gd name="T5" fmla="*/ 0 h 224"/>
                  <a:gd name="T6" fmla="*/ 124 w 224"/>
                  <a:gd name="T7" fmla="*/ 1 h 224"/>
                  <a:gd name="T8" fmla="*/ 54 w 224"/>
                  <a:gd name="T9" fmla="*/ 5 h 224"/>
                  <a:gd name="T10" fmla="*/ 0 w 224"/>
                  <a:gd name="T11" fmla="*/ 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0" name="Group 876"/>
            <p:cNvGrpSpPr>
              <a:grpSpLocks/>
            </p:cNvGrpSpPr>
            <p:nvPr/>
          </p:nvGrpSpPr>
          <p:grpSpPr bwMode="auto">
            <a:xfrm rot="-7503712">
              <a:off x="3498" y="3261"/>
              <a:ext cx="682" cy="672"/>
              <a:chOff x="3110" y="2636"/>
              <a:chExt cx="826" cy="910"/>
            </a:xfrm>
          </p:grpSpPr>
          <p:grpSp>
            <p:nvGrpSpPr>
              <p:cNvPr id="7250" name="Group 877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7252" name="Oval 878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53" name="Oval 879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54" name="Oval 880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55" name="Oval 881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56" name="Oval 882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57" name="Oval 883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58" name="Oval 884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59" name="Oval 885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0" name="Oval 886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1" name="Oval 887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2" name="Oval 888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3" name="Oval 889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4" name="Oval 890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5" name="Oval 891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6" name="Oval 892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7" name="Oval 893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8" name="Oval 894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69" name="Oval 895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70" name="Oval 896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71" name="Oval 897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7251" name="Freeform 898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8 w 224"/>
                  <a:gd name="T1" fmla="*/ 6 h 224"/>
                  <a:gd name="T2" fmla="*/ 88 w 224"/>
                  <a:gd name="T3" fmla="*/ 3 h 224"/>
                  <a:gd name="T4" fmla="*/ 115 w 224"/>
                  <a:gd name="T5" fmla="*/ 0 h 224"/>
                  <a:gd name="T6" fmla="*/ 124 w 224"/>
                  <a:gd name="T7" fmla="*/ 1 h 224"/>
                  <a:gd name="T8" fmla="*/ 54 w 224"/>
                  <a:gd name="T9" fmla="*/ 5 h 224"/>
                  <a:gd name="T10" fmla="*/ 0 w 224"/>
                  <a:gd name="T11" fmla="*/ 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1" name="Group 899"/>
            <p:cNvGrpSpPr>
              <a:grpSpLocks/>
            </p:cNvGrpSpPr>
            <p:nvPr/>
          </p:nvGrpSpPr>
          <p:grpSpPr bwMode="auto">
            <a:xfrm rot="-6184898">
              <a:off x="3834" y="2925"/>
              <a:ext cx="682" cy="672"/>
              <a:chOff x="3110" y="2636"/>
              <a:chExt cx="826" cy="910"/>
            </a:xfrm>
          </p:grpSpPr>
          <p:grpSp>
            <p:nvGrpSpPr>
              <p:cNvPr id="7228" name="Group 900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7230" name="Oval 901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1" name="Oval 902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2" name="Oval 903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3" name="Oval 904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solidFill>
                  <a:srgbClr val="008080"/>
                </a:soli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4" name="Oval 905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5" name="Oval 906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6" name="Oval 907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7" name="Oval 908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8" name="Oval 909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39" name="Oval 910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0" name="Oval 911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1" name="Oval 912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2" name="Oval 913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3" name="Oval 914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4" name="Oval 915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5" name="Oval 916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6" name="Oval 917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7" name="Oval 918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8" name="Oval 919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49" name="Oval 920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7229" name="Freeform 921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8 w 224"/>
                  <a:gd name="T1" fmla="*/ 6 h 224"/>
                  <a:gd name="T2" fmla="*/ 88 w 224"/>
                  <a:gd name="T3" fmla="*/ 3 h 224"/>
                  <a:gd name="T4" fmla="*/ 115 w 224"/>
                  <a:gd name="T5" fmla="*/ 0 h 224"/>
                  <a:gd name="T6" fmla="*/ 124 w 224"/>
                  <a:gd name="T7" fmla="*/ 1 h 224"/>
                  <a:gd name="T8" fmla="*/ 54 w 224"/>
                  <a:gd name="T9" fmla="*/ 5 h 224"/>
                  <a:gd name="T10" fmla="*/ 0 w 224"/>
                  <a:gd name="T11" fmla="*/ 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2" name="Group 922"/>
            <p:cNvGrpSpPr>
              <a:grpSpLocks/>
            </p:cNvGrpSpPr>
            <p:nvPr/>
          </p:nvGrpSpPr>
          <p:grpSpPr bwMode="auto">
            <a:xfrm rot="2212345">
              <a:off x="4559" y="2785"/>
              <a:ext cx="682" cy="672"/>
              <a:chOff x="3110" y="2636"/>
              <a:chExt cx="826" cy="910"/>
            </a:xfrm>
          </p:grpSpPr>
          <p:grpSp>
            <p:nvGrpSpPr>
              <p:cNvPr id="7206" name="Group 923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7208" name="Oval 924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09" name="Oval 925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0" name="Oval 926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1" name="Oval 927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2" name="Oval 928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3" name="Oval 929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4" name="Oval 930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5" name="Oval 931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6" name="Oval 932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7" name="Oval 933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8" name="Oval 934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19" name="Oval 935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0" name="Oval 936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1" name="Oval 937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2" name="Oval 938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3" name="Oval 939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4" name="Oval 940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5" name="Oval 941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6" name="Oval 942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27" name="Oval 943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7207" name="Freeform 944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8 w 224"/>
                  <a:gd name="T1" fmla="*/ 6 h 224"/>
                  <a:gd name="T2" fmla="*/ 88 w 224"/>
                  <a:gd name="T3" fmla="*/ 3 h 224"/>
                  <a:gd name="T4" fmla="*/ 115 w 224"/>
                  <a:gd name="T5" fmla="*/ 0 h 224"/>
                  <a:gd name="T6" fmla="*/ 124 w 224"/>
                  <a:gd name="T7" fmla="*/ 1 h 224"/>
                  <a:gd name="T8" fmla="*/ 54 w 224"/>
                  <a:gd name="T9" fmla="*/ 5 h 224"/>
                  <a:gd name="T10" fmla="*/ 0 w 224"/>
                  <a:gd name="T11" fmla="*/ 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183" name="Group 945"/>
            <p:cNvGrpSpPr>
              <a:grpSpLocks/>
            </p:cNvGrpSpPr>
            <p:nvPr/>
          </p:nvGrpSpPr>
          <p:grpSpPr bwMode="auto">
            <a:xfrm rot="-960844">
              <a:off x="4465" y="2401"/>
              <a:ext cx="682" cy="672"/>
              <a:chOff x="3110" y="2636"/>
              <a:chExt cx="826" cy="910"/>
            </a:xfrm>
          </p:grpSpPr>
          <p:grpSp>
            <p:nvGrpSpPr>
              <p:cNvPr id="7184" name="Group 946"/>
              <p:cNvGrpSpPr>
                <a:grpSpLocks/>
              </p:cNvGrpSpPr>
              <p:nvPr/>
            </p:nvGrpSpPr>
            <p:grpSpPr bwMode="auto">
              <a:xfrm>
                <a:off x="3110" y="2636"/>
                <a:ext cx="717" cy="910"/>
                <a:chOff x="3120" y="2640"/>
                <a:chExt cx="1008" cy="1248"/>
              </a:xfrm>
            </p:grpSpPr>
            <p:sp>
              <p:nvSpPr>
                <p:cNvPr id="7186" name="Oval 947"/>
                <p:cNvSpPr>
                  <a:spLocks noChangeArrowheads="1"/>
                </p:cNvSpPr>
                <p:nvPr/>
              </p:nvSpPr>
              <p:spPr bwMode="auto">
                <a:xfrm>
                  <a:off x="3120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87" name="Oval 948"/>
                <p:cNvSpPr>
                  <a:spLocks noChangeArrowheads="1"/>
                </p:cNvSpPr>
                <p:nvPr/>
              </p:nvSpPr>
              <p:spPr bwMode="auto">
                <a:xfrm>
                  <a:off x="3312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88" name="Oval 949"/>
                <p:cNvSpPr>
                  <a:spLocks noChangeArrowheads="1"/>
                </p:cNvSpPr>
                <p:nvPr/>
              </p:nvSpPr>
              <p:spPr bwMode="auto">
                <a:xfrm>
                  <a:off x="3264" y="364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89" name="Oval 950"/>
                <p:cNvSpPr>
                  <a:spLocks noChangeArrowheads="1"/>
                </p:cNvSpPr>
                <p:nvPr/>
              </p:nvSpPr>
              <p:spPr bwMode="auto">
                <a:xfrm>
                  <a:off x="3504" y="355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0" name="Oval 951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1" name="Oval 952"/>
                <p:cNvSpPr>
                  <a:spLocks noChangeArrowheads="1"/>
                </p:cNvSpPr>
                <p:nvPr/>
              </p:nvSpPr>
              <p:spPr bwMode="auto">
                <a:xfrm>
                  <a:off x="3552" y="326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2" name="Oval 953"/>
                <p:cNvSpPr>
                  <a:spLocks noChangeArrowheads="1"/>
                </p:cNvSpPr>
                <p:nvPr/>
              </p:nvSpPr>
              <p:spPr bwMode="auto">
                <a:xfrm>
                  <a:off x="3456" y="312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3" name="Oval 954"/>
                <p:cNvSpPr>
                  <a:spLocks noChangeArrowheads="1"/>
                </p:cNvSpPr>
                <p:nvPr/>
              </p:nvSpPr>
              <p:spPr bwMode="auto">
                <a:xfrm>
                  <a:off x="3312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4" name="Oval 955"/>
                <p:cNvSpPr>
                  <a:spLocks noChangeArrowheads="1"/>
                </p:cNvSpPr>
                <p:nvPr/>
              </p:nvSpPr>
              <p:spPr bwMode="auto">
                <a:xfrm>
                  <a:off x="3168" y="331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5" name="Oval 956"/>
                <p:cNvSpPr>
                  <a:spLocks noChangeArrowheads="1"/>
                </p:cNvSpPr>
                <p:nvPr/>
              </p:nvSpPr>
              <p:spPr bwMode="auto">
                <a:xfrm>
                  <a:off x="3504" y="3360"/>
                  <a:ext cx="240" cy="240"/>
                </a:xfrm>
                <a:prstGeom prst="ellipse">
                  <a:avLst/>
                </a:prstGeom>
                <a:solidFill>
                  <a:srgbClr val="339966"/>
                </a:solidFill>
                <a:ln w="12700">
                  <a:noFill/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6" name="Oval 957"/>
                <p:cNvSpPr>
                  <a:spLocks noChangeArrowheads="1"/>
                </p:cNvSpPr>
                <p:nvPr/>
              </p:nvSpPr>
              <p:spPr bwMode="auto">
                <a:xfrm>
                  <a:off x="3648" y="302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7" name="Oval 958"/>
                <p:cNvSpPr>
                  <a:spLocks noChangeArrowheads="1"/>
                </p:cNvSpPr>
                <p:nvPr/>
              </p:nvSpPr>
              <p:spPr bwMode="auto">
                <a:xfrm>
                  <a:off x="3456" y="283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8" name="Oval 959"/>
                <p:cNvSpPr>
                  <a:spLocks noChangeArrowheads="1"/>
                </p:cNvSpPr>
                <p:nvPr/>
              </p:nvSpPr>
              <p:spPr bwMode="auto">
                <a:xfrm>
                  <a:off x="3744" y="316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99" name="Oval 960"/>
                <p:cNvSpPr>
                  <a:spLocks noChangeArrowheads="1"/>
                </p:cNvSpPr>
                <p:nvPr/>
              </p:nvSpPr>
              <p:spPr bwMode="auto">
                <a:xfrm>
                  <a:off x="3696" y="3408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00" name="Oval 961"/>
                <p:cNvSpPr>
                  <a:spLocks noChangeArrowheads="1"/>
                </p:cNvSpPr>
                <p:nvPr/>
              </p:nvSpPr>
              <p:spPr bwMode="auto">
                <a:xfrm>
                  <a:off x="3456" y="2976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01" name="Oval 962"/>
                <p:cNvSpPr>
                  <a:spLocks noChangeArrowheads="1"/>
                </p:cNvSpPr>
                <p:nvPr/>
              </p:nvSpPr>
              <p:spPr bwMode="auto">
                <a:xfrm>
                  <a:off x="3648" y="2784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02" name="Oval 963"/>
                <p:cNvSpPr>
                  <a:spLocks noChangeArrowheads="1"/>
                </p:cNvSpPr>
                <p:nvPr/>
              </p:nvSpPr>
              <p:spPr bwMode="auto">
                <a:xfrm>
                  <a:off x="3792" y="288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03" name="Oval 964"/>
                <p:cNvSpPr>
                  <a:spLocks noChangeArrowheads="1"/>
                </p:cNvSpPr>
                <p:nvPr/>
              </p:nvSpPr>
              <p:spPr bwMode="auto">
                <a:xfrm>
                  <a:off x="3696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04" name="Oval 965"/>
                <p:cNvSpPr>
                  <a:spLocks noChangeArrowheads="1"/>
                </p:cNvSpPr>
                <p:nvPr/>
              </p:nvSpPr>
              <p:spPr bwMode="auto">
                <a:xfrm>
                  <a:off x="3840" y="2640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205" name="Oval 966"/>
                <p:cNvSpPr>
                  <a:spLocks noChangeArrowheads="1"/>
                </p:cNvSpPr>
                <p:nvPr/>
              </p:nvSpPr>
              <p:spPr bwMode="auto">
                <a:xfrm>
                  <a:off x="3888" y="3072"/>
                  <a:ext cx="240" cy="24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33CC33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rgbClr val="33CC33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sp>
            <p:nvSpPr>
              <p:cNvPr id="7185" name="Freeform 967"/>
              <p:cNvSpPr>
                <a:spLocks/>
              </p:cNvSpPr>
              <p:nvPr/>
            </p:nvSpPr>
            <p:spPr bwMode="auto">
              <a:xfrm>
                <a:off x="3728" y="2736"/>
                <a:ext cx="208" cy="144"/>
              </a:xfrm>
              <a:custGeom>
                <a:avLst/>
                <a:gdLst>
                  <a:gd name="T0" fmla="*/ 8 w 224"/>
                  <a:gd name="T1" fmla="*/ 6 h 224"/>
                  <a:gd name="T2" fmla="*/ 88 w 224"/>
                  <a:gd name="T3" fmla="*/ 3 h 224"/>
                  <a:gd name="T4" fmla="*/ 115 w 224"/>
                  <a:gd name="T5" fmla="*/ 0 h 224"/>
                  <a:gd name="T6" fmla="*/ 124 w 224"/>
                  <a:gd name="T7" fmla="*/ 1 h 224"/>
                  <a:gd name="T8" fmla="*/ 54 w 224"/>
                  <a:gd name="T9" fmla="*/ 5 h 224"/>
                  <a:gd name="T10" fmla="*/ 0 w 224"/>
                  <a:gd name="T11" fmla="*/ 6 h 2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4"/>
                  <a:gd name="T19" fmla="*/ 0 h 224"/>
                  <a:gd name="T20" fmla="*/ 224 w 224"/>
                  <a:gd name="T21" fmla="*/ 224 h 2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4" h="224">
                    <a:moveTo>
                      <a:pt x="16" y="192"/>
                    </a:moveTo>
                    <a:lnTo>
                      <a:pt x="160" y="96"/>
                    </a:lnTo>
                    <a:lnTo>
                      <a:pt x="208" y="0"/>
                    </a:lnTo>
                    <a:lnTo>
                      <a:pt x="224" y="32"/>
                    </a:lnTo>
                    <a:lnTo>
                      <a:pt x="96" y="176"/>
                    </a:lnTo>
                    <a:lnTo>
                      <a:pt x="0" y="224"/>
                    </a:lnTo>
                  </a:path>
                </a:pathLst>
              </a:custGeom>
              <a:noFill/>
              <a:ln w="28575">
                <a:solidFill>
                  <a:srgbClr val="663300"/>
                </a:solidFill>
                <a:round/>
                <a:headEnd type="none" w="lg" len="lg"/>
                <a:tailEnd type="none" w="lg" len="lg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71" name="TextBox 183"/>
          <p:cNvSpPr txBox="1">
            <a:spLocks noChangeArrowheads="1"/>
          </p:cNvSpPr>
          <p:nvPr/>
        </p:nvSpPr>
        <p:spPr bwMode="auto">
          <a:xfrm>
            <a:off x="785813" y="285750"/>
            <a:ext cx="8205787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Собрали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кг винограда. Из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кг сделали сок, а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кг</a:t>
            </a: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съели. Сколько кг винограда осталось?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5065549" y="4653136"/>
            <a:ext cx="3143809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1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кг 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3357554" y="1428736"/>
            <a:ext cx="538641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 – 7 – 2 = 7 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611188" y="188913"/>
            <a:ext cx="7519987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В большой корзине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кг вишни, а в маленькой </a:t>
            </a:r>
          </a:p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кг. Сколько кг вишни в двух корзинах?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468313" y="2428875"/>
            <a:ext cx="8582025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 На сколько кг  вишни больше в большой корзине, чем</a:t>
            </a:r>
          </a:p>
          <a:p>
            <a:pPr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в маленькой?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214422"/>
            <a:ext cx="2326279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кг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142984"/>
            <a:ext cx="4150495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+ 6 = 14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429000"/>
            <a:ext cx="3038011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2 кг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429000"/>
            <a:ext cx="3520516" cy="11079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8 - 6 = 2 </a:t>
            </a:r>
          </a:p>
        </p:txBody>
      </p:sp>
      <p:grpSp>
        <p:nvGrpSpPr>
          <p:cNvPr id="8200" name="Group 334"/>
          <p:cNvGrpSpPr>
            <a:grpSpLocks/>
          </p:cNvGrpSpPr>
          <p:nvPr/>
        </p:nvGrpSpPr>
        <p:grpSpPr bwMode="auto">
          <a:xfrm>
            <a:off x="857250" y="4786313"/>
            <a:ext cx="2500313" cy="1714500"/>
            <a:chOff x="672" y="2736"/>
            <a:chExt cx="1968" cy="1392"/>
          </a:xfrm>
        </p:grpSpPr>
        <p:grpSp>
          <p:nvGrpSpPr>
            <p:cNvPr id="8424" name="Group 335"/>
            <p:cNvGrpSpPr>
              <a:grpSpLocks/>
            </p:cNvGrpSpPr>
            <p:nvPr/>
          </p:nvGrpSpPr>
          <p:grpSpPr bwMode="auto">
            <a:xfrm rot="255314">
              <a:off x="689" y="3410"/>
              <a:ext cx="675" cy="672"/>
              <a:chOff x="3568" y="3456"/>
              <a:chExt cx="675" cy="672"/>
            </a:xfrm>
          </p:grpSpPr>
          <p:grpSp>
            <p:nvGrpSpPr>
              <p:cNvPr id="8633" name="Group 336"/>
              <p:cNvGrpSpPr>
                <a:grpSpLocks/>
              </p:cNvGrpSpPr>
              <p:nvPr/>
            </p:nvGrpSpPr>
            <p:grpSpPr bwMode="auto">
              <a:xfrm>
                <a:off x="3568" y="3456"/>
                <a:ext cx="675" cy="672"/>
                <a:chOff x="1868" y="3180"/>
                <a:chExt cx="353" cy="388"/>
              </a:xfrm>
            </p:grpSpPr>
            <p:sp>
              <p:nvSpPr>
                <p:cNvPr id="8640" name="Freeform 337"/>
                <p:cNvSpPr>
                  <a:spLocks/>
                </p:cNvSpPr>
                <p:nvPr/>
              </p:nvSpPr>
              <p:spPr bwMode="auto">
                <a:xfrm>
                  <a:off x="1944" y="3196"/>
                  <a:ext cx="56" cy="292"/>
                </a:xfrm>
                <a:custGeom>
                  <a:avLst/>
                  <a:gdLst>
                    <a:gd name="T0" fmla="*/ 0 w 56"/>
                    <a:gd name="T1" fmla="*/ 292 h 292"/>
                    <a:gd name="T2" fmla="*/ 32 w 56"/>
                    <a:gd name="T3" fmla="*/ 148 h 292"/>
                    <a:gd name="T4" fmla="*/ 56 w 56"/>
                    <a:gd name="T5" fmla="*/ 0 h 292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292"/>
                    <a:gd name="T11" fmla="*/ 56 w 56"/>
                    <a:gd name="T12" fmla="*/ 292 h 2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292">
                      <a:moveTo>
                        <a:pt x="0" y="292"/>
                      </a:moveTo>
                      <a:cubicBezTo>
                        <a:pt x="5" y="265"/>
                        <a:pt x="23" y="197"/>
                        <a:pt x="32" y="148"/>
                      </a:cubicBezTo>
                      <a:cubicBezTo>
                        <a:pt x="41" y="99"/>
                        <a:pt x="51" y="31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41" name="Freeform 338"/>
                <p:cNvSpPr>
                  <a:spLocks/>
                </p:cNvSpPr>
                <p:nvPr/>
              </p:nvSpPr>
              <p:spPr bwMode="auto">
                <a:xfrm>
                  <a:off x="1999" y="3180"/>
                  <a:ext cx="129" cy="279"/>
                </a:xfrm>
                <a:custGeom>
                  <a:avLst/>
                  <a:gdLst>
                    <a:gd name="T0" fmla="*/ 129 w 129"/>
                    <a:gd name="T1" fmla="*/ 279 h 279"/>
                    <a:gd name="T2" fmla="*/ 25 w 129"/>
                    <a:gd name="T3" fmla="*/ 196 h 279"/>
                    <a:gd name="T4" fmla="*/ 0 w 129"/>
                    <a:gd name="T5" fmla="*/ 0 h 279"/>
                    <a:gd name="T6" fmla="*/ 0 60000 65536"/>
                    <a:gd name="T7" fmla="*/ 0 60000 65536"/>
                    <a:gd name="T8" fmla="*/ 0 60000 65536"/>
                    <a:gd name="T9" fmla="*/ 0 w 129"/>
                    <a:gd name="T10" fmla="*/ 0 h 279"/>
                    <a:gd name="T11" fmla="*/ 129 w 129"/>
                    <a:gd name="T12" fmla="*/ 279 h 2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" h="279">
                      <a:moveTo>
                        <a:pt x="129" y="279"/>
                      </a:moveTo>
                      <a:cubicBezTo>
                        <a:pt x="112" y="265"/>
                        <a:pt x="47" y="242"/>
                        <a:pt x="25" y="196"/>
                      </a:cubicBezTo>
                      <a:cubicBezTo>
                        <a:pt x="3" y="150"/>
                        <a:pt x="5" y="41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42" name="Oval 339"/>
                <p:cNvSpPr>
                  <a:spLocks noChangeArrowheads="1"/>
                </p:cNvSpPr>
                <p:nvPr/>
              </p:nvSpPr>
              <p:spPr bwMode="auto">
                <a:xfrm rot="2721712">
                  <a:off x="2086" y="3401"/>
                  <a:ext cx="141" cy="129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8643" name="Oval 340"/>
                <p:cNvSpPr>
                  <a:spLocks noChangeArrowheads="1"/>
                </p:cNvSpPr>
                <p:nvPr/>
              </p:nvSpPr>
              <p:spPr bwMode="auto">
                <a:xfrm rot="2721712">
                  <a:off x="1862" y="3433"/>
                  <a:ext cx="141" cy="129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8634" name="Group 341"/>
              <p:cNvGrpSpPr>
                <a:grpSpLocks/>
              </p:cNvGrpSpPr>
              <p:nvPr/>
            </p:nvGrpSpPr>
            <p:grpSpPr bwMode="auto">
              <a:xfrm>
                <a:off x="3600" y="3456"/>
                <a:ext cx="240" cy="336"/>
                <a:chOff x="3600" y="3456"/>
                <a:chExt cx="240" cy="336"/>
              </a:xfrm>
            </p:grpSpPr>
            <p:sp>
              <p:nvSpPr>
                <p:cNvPr id="8635" name="Freeform 342"/>
                <p:cNvSpPr>
                  <a:spLocks/>
                </p:cNvSpPr>
                <p:nvPr/>
              </p:nvSpPr>
              <p:spPr bwMode="auto">
                <a:xfrm rot="10800000">
                  <a:off x="3600" y="3456"/>
                  <a:ext cx="240" cy="336"/>
                </a:xfrm>
                <a:custGeom>
                  <a:avLst/>
                  <a:gdLst>
                    <a:gd name="T0" fmla="*/ 0 w 944"/>
                    <a:gd name="T1" fmla="*/ 1 h 736"/>
                    <a:gd name="T2" fmla="*/ 0 w 944"/>
                    <a:gd name="T3" fmla="*/ 0 h 736"/>
                    <a:gd name="T4" fmla="*/ 0 w 944"/>
                    <a:gd name="T5" fmla="*/ 0 h 736"/>
                    <a:gd name="T6" fmla="*/ 0 w 944"/>
                    <a:gd name="T7" fmla="*/ 0 h 736"/>
                    <a:gd name="T8" fmla="*/ 0 w 944"/>
                    <a:gd name="T9" fmla="*/ 0 h 736"/>
                    <a:gd name="T10" fmla="*/ 0 w 944"/>
                    <a:gd name="T11" fmla="*/ 1 h 736"/>
                    <a:gd name="T12" fmla="*/ 0 w 944"/>
                    <a:gd name="T13" fmla="*/ 1 h 736"/>
                    <a:gd name="T14" fmla="*/ 0 w 944"/>
                    <a:gd name="T15" fmla="*/ 1 h 736"/>
                    <a:gd name="T16" fmla="*/ 0 w 944"/>
                    <a:gd name="T17" fmla="*/ 1 h 7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4"/>
                    <a:gd name="T28" fmla="*/ 0 h 736"/>
                    <a:gd name="T29" fmla="*/ 944 w 944"/>
                    <a:gd name="T30" fmla="*/ 736 h 7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4" h="736">
                      <a:moveTo>
                        <a:pt x="16" y="632"/>
                      </a:moveTo>
                      <a:cubicBezTo>
                        <a:pt x="0" y="560"/>
                        <a:pt x="32" y="392"/>
                        <a:pt x="160" y="296"/>
                      </a:cubicBezTo>
                      <a:cubicBezTo>
                        <a:pt x="288" y="200"/>
                        <a:pt x="656" y="104"/>
                        <a:pt x="784" y="56"/>
                      </a:cubicBezTo>
                      <a:cubicBezTo>
                        <a:pt x="912" y="8"/>
                        <a:pt x="912" y="0"/>
                        <a:pt x="928" y="8"/>
                      </a:cubicBezTo>
                      <a:cubicBezTo>
                        <a:pt x="944" y="16"/>
                        <a:pt x="904" y="32"/>
                        <a:pt x="880" y="104"/>
                      </a:cubicBezTo>
                      <a:cubicBezTo>
                        <a:pt x="856" y="176"/>
                        <a:pt x="832" y="344"/>
                        <a:pt x="784" y="440"/>
                      </a:cubicBezTo>
                      <a:cubicBezTo>
                        <a:pt x="736" y="536"/>
                        <a:pt x="680" y="632"/>
                        <a:pt x="592" y="680"/>
                      </a:cubicBezTo>
                      <a:cubicBezTo>
                        <a:pt x="504" y="728"/>
                        <a:pt x="352" y="736"/>
                        <a:pt x="256" y="728"/>
                      </a:cubicBezTo>
                      <a:cubicBezTo>
                        <a:pt x="160" y="720"/>
                        <a:pt x="32" y="704"/>
                        <a:pt x="16" y="632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6" name="Freeform 343"/>
                <p:cNvSpPr>
                  <a:spLocks/>
                </p:cNvSpPr>
                <p:nvPr/>
              </p:nvSpPr>
              <p:spPr bwMode="auto">
                <a:xfrm>
                  <a:off x="3648" y="3456"/>
                  <a:ext cx="144" cy="288"/>
                </a:xfrm>
                <a:custGeom>
                  <a:avLst/>
                  <a:gdLst>
                    <a:gd name="T0" fmla="*/ 144 w 144"/>
                    <a:gd name="T1" fmla="*/ 0 h 288"/>
                    <a:gd name="T2" fmla="*/ 96 w 144"/>
                    <a:gd name="T3" fmla="*/ 144 h 288"/>
                    <a:gd name="T4" fmla="*/ 0 w 14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288"/>
                    <a:gd name="T11" fmla="*/ 144 w 14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288">
                      <a:moveTo>
                        <a:pt x="144" y="0"/>
                      </a:moveTo>
                      <a:cubicBezTo>
                        <a:pt x="132" y="48"/>
                        <a:pt x="120" y="96"/>
                        <a:pt x="96" y="144"/>
                      </a:cubicBezTo>
                      <a:cubicBezTo>
                        <a:pt x="72" y="192"/>
                        <a:pt x="36" y="240"/>
                        <a:pt x="0" y="288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7" name="Freeform 344"/>
                <p:cNvSpPr>
                  <a:spLocks/>
                </p:cNvSpPr>
                <p:nvPr/>
              </p:nvSpPr>
              <p:spPr bwMode="auto">
                <a:xfrm>
                  <a:off x="3675" y="3513"/>
                  <a:ext cx="102" cy="72"/>
                </a:xfrm>
                <a:custGeom>
                  <a:avLst/>
                  <a:gdLst>
                    <a:gd name="T0" fmla="*/ 102 w 102"/>
                    <a:gd name="T1" fmla="*/ 0 h 72"/>
                    <a:gd name="T2" fmla="*/ 42 w 102"/>
                    <a:gd name="T3" fmla="*/ 30 h 72"/>
                    <a:gd name="T4" fmla="*/ 0 w 102"/>
                    <a:gd name="T5" fmla="*/ 72 h 72"/>
                    <a:gd name="T6" fmla="*/ 0 60000 65536"/>
                    <a:gd name="T7" fmla="*/ 0 60000 65536"/>
                    <a:gd name="T8" fmla="*/ 0 60000 65536"/>
                    <a:gd name="T9" fmla="*/ 0 w 102"/>
                    <a:gd name="T10" fmla="*/ 0 h 72"/>
                    <a:gd name="T11" fmla="*/ 102 w 102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2" h="72">
                      <a:moveTo>
                        <a:pt x="102" y="0"/>
                      </a:moveTo>
                      <a:cubicBezTo>
                        <a:pt x="92" y="5"/>
                        <a:pt x="59" y="18"/>
                        <a:pt x="42" y="30"/>
                      </a:cubicBezTo>
                      <a:cubicBezTo>
                        <a:pt x="25" y="42"/>
                        <a:pt x="9" y="63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8" name="Freeform 345"/>
                <p:cNvSpPr>
                  <a:spLocks/>
                </p:cNvSpPr>
                <p:nvPr/>
              </p:nvSpPr>
              <p:spPr bwMode="auto">
                <a:xfrm>
                  <a:off x="3648" y="3600"/>
                  <a:ext cx="102" cy="72"/>
                </a:xfrm>
                <a:custGeom>
                  <a:avLst/>
                  <a:gdLst>
                    <a:gd name="T0" fmla="*/ 102 w 102"/>
                    <a:gd name="T1" fmla="*/ 0 h 72"/>
                    <a:gd name="T2" fmla="*/ 42 w 102"/>
                    <a:gd name="T3" fmla="*/ 30 h 72"/>
                    <a:gd name="T4" fmla="*/ 0 w 102"/>
                    <a:gd name="T5" fmla="*/ 72 h 72"/>
                    <a:gd name="T6" fmla="*/ 0 60000 65536"/>
                    <a:gd name="T7" fmla="*/ 0 60000 65536"/>
                    <a:gd name="T8" fmla="*/ 0 60000 65536"/>
                    <a:gd name="T9" fmla="*/ 0 w 102"/>
                    <a:gd name="T10" fmla="*/ 0 h 72"/>
                    <a:gd name="T11" fmla="*/ 102 w 102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2" h="72">
                      <a:moveTo>
                        <a:pt x="102" y="0"/>
                      </a:moveTo>
                      <a:cubicBezTo>
                        <a:pt x="92" y="5"/>
                        <a:pt x="59" y="18"/>
                        <a:pt x="42" y="30"/>
                      </a:cubicBezTo>
                      <a:cubicBezTo>
                        <a:pt x="25" y="42"/>
                        <a:pt x="9" y="63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639" name="Freeform 346"/>
                <p:cNvSpPr>
                  <a:spLocks/>
                </p:cNvSpPr>
                <p:nvPr/>
              </p:nvSpPr>
              <p:spPr bwMode="auto">
                <a:xfrm>
                  <a:off x="3771" y="3543"/>
                  <a:ext cx="12" cy="120"/>
                </a:xfrm>
                <a:custGeom>
                  <a:avLst/>
                  <a:gdLst>
                    <a:gd name="T0" fmla="*/ 0 w 12"/>
                    <a:gd name="T1" fmla="*/ 120 h 120"/>
                    <a:gd name="T2" fmla="*/ 12 w 12"/>
                    <a:gd name="T3" fmla="*/ 54 h 120"/>
                    <a:gd name="T4" fmla="*/ 0 w 12"/>
                    <a:gd name="T5" fmla="*/ 0 h 12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20"/>
                    <a:gd name="T11" fmla="*/ 12 w 12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20">
                      <a:moveTo>
                        <a:pt x="0" y="120"/>
                      </a:moveTo>
                      <a:cubicBezTo>
                        <a:pt x="3" y="109"/>
                        <a:pt x="12" y="74"/>
                        <a:pt x="12" y="54"/>
                      </a:cubicBezTo>
                      <a:cubicBezTo>
                        <a:pt x="12" y="34"/>
                        <a:pt x="2" y="11"/>
                        <a:pt x="0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425" name="Group 347"/>
            <p:cNvGrpSpPr>
              <a:grpSpLocks/>
            </p:cNvGrpSpPr>
            <p:nvPr/>
          </p:nvGrpSpPr>
          <p:grpSpPr bwMode="auto">
            <a:xfrm>
              <a:off x="1152" y="2731"/>
              <a:ext cx="1484" cy="1387"/>
              <a:chOff x="1345" y="2930"/>
              <a:chExt cx="1149" cy="1078"/>
            </a:xfrm>
          </p:grpSpPr>
          <p:sp>
            <p:nvSpPr>
              <p:cNvPr id="8426" name="Freeform 348" descr="Циновка"/>
              <p:cNvSpPr>
                <a:spLocks/>
              </p:cNvSpPr>
              <p:nvPr/>
            </p:nvSpPr>
            <p:spPr bwMode="auto">
              <a:xfrm>
                <a:off x="1390" y="3373"/>
                <a:ext cx="1094" cy="635"/>
              </a:xfrm>
              <a:custGeom>
                <a:avLst/>
                <a:gdLst>
                  <a:gd name="T0" fmla="*/ 0 w 2192"/>
                  <a:gd name="T1" fmla="*/ 0 h 1049"/>
                  <a:gd name="T2" fmla="*/ 0 w 2192"/>
                  <a:gd name="T3" fmla="*/ 10 h 1049"/>
                  <a:gd name="T4" fmla="*/ 1 w 2192"/>
                  <a:gd name="T5" fmla="*/ 15 h 1049"/>
                  <a:gd name="T6" fmla="*/ 2 w 2192"/>
                  <a:gd name="T7" fmla="*/ 18 h 1049"/>
                  <a:gd name="T8" fmla="*/ 4 w 2192"/>
                  <a:gd name="T9" fmla="*/ 19 h 1049"/>
                  <a:gd name="T10" fmla="*/ 6 w 2192"/>
                  <a:gd name="T11" fmla="*/ 17 h 1049"/>
                  <a:gd name="T12" fmla="*/ 7 w 2192"/>
                  <a:gd name="T13" fmla="*/ 13 h 1049"/>
                  <a:gd name="T14" fmla="*/ 8 w 2192"/>
                  <a:gd name="T15" fmla="*/ 5 h 1049"/>
                  <a:gd name="T16" fmla="*/ 8 w 2192"/>
                  <a:gd name="T17" fmla="*/ 0 h 10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2"/>
                  <a:gd name="T28" fmla="*/ 0 h 1049"/>
                  <a:gd name="T29" fmla="*/ 2192 w 2192"/>
                  <a:gd name="T30" fmla="*/ 1049 h 10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2" h="1049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27" name="Freeform 349" descr="Папирус"/>
              <p:cNvSpPr>
                <a:spLocks/>
              </p:cNvSpPr>
              <p:nvPr/>
            </p:nvSpPr>
            <p:spPr bwMode="auto">
              <a:xfrm>
                <a:off x="1380" y="3233"/>
                <a:ext cx="1114" cy="280"/>
              </a:xfrm>
              <a:custGeom>
                <a:avLst/>
                <a:gdLst>
                  <a:gd name="T0" fmla="*/ 0 w 2232"/>
                  <a:gd name="T1" fmla="*/ 4 h 463"/>
                  <a:gd name="T2" fmla="*/ 1 w 2232"/>
                  <a:gd name="T3" fmla="*/ 8 h 463"/>
                  <a:gd name="T4" fmla="*/ 3 w 2232"/>
                  <a:gd name="T5" fmla="*/ 8 h 463"/>
                  <a:gd name="T6" fmla="*/ 6 w 2232"/>
                  <a:gd name="T7" fmla="*/ 8 h 463"/>
                  <a:gd name="T8" fmla="*/ 8 w 2232"/>
                  <a:gd name="T9" fmla="*/ 5 h 463"/>
                  <a:gd name="T10" fmla="*/ 6 w 2232"/>
                  <a:gd name="T11" fmla="*/ 1 h 463"/>
                  <a:gd name="T12" fmla="*/ 4 w 2232"/>
                  <a:gd name="T13" fmla="*/ 1 h 463"/>
                  <a:gd name="T14" fmla="*/ 1 w 2232"/>
                  <a:gd name="T15" fmla="*/ 1 h 463"/>
                  <a:gd name="T16" fmla="*/ 0 w 2232"/>
                  <a:gd name="T17" fmla="*/ 4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2"/>
                  <a:gd name="T28" fmla="*/ 0 h 463"/>
                  <a:gd name="T29" fmla="*/ 2232 w 2232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2" h="463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428" name="Group 350"/>
              <p:cNvGrpSpPr>
                <a:grpSpLocks/>
              </p:cNvGrpSpPr>
              <p:nvPr/>
            </p:nvGrpSpPr>
            <p:grpSpPr bwMode="auto">
              <a:xfrm>
                <a:off x="1367" y="2930"/>
                <a:ext cx="1098" cy="500"/>
                <a:chOff x="502" y="1429"/>
                <a:chExt cx="2224" cy="825"/>
              </a:xfrm>
            </p:grpSpPr>
            <p:sp>
              <p:nvSpPr>
                <p:cNvPr id="8605" name="Freeform 351"/>
                <p:cNvSpPr>
                  <a:spLocks/>
                </p:cNvSpPr>
                <p:nvPr/>
              </p:nvSpPr>
              <p:spPr bwMode="auto">
                <a:xfrm rot="5135648">
                  <a:off x="2397" y="1960"/>
                  <a:ext cx="309" cy="81"/>
                </a:xfrm>
                <a:custGeom>
                  <a:avLst/>
                  <a:gdLst>
                    <a:gd name="T0" fmla="*/ 0 w 408"/>
                    <a:gd name="T1" fmla="*/ 16 h 102"/>
                    <a:gd name="T2" fmla="*/ 5 w 408"/>
                    <a:gd name="T3" fmla="*/ 5 h 102"/>
                    <a:gd name="T4" fmla="*/ 13 w 408"/>
                    <a:gd name="T5" fmla="*/ 2 h 102"/>
                    <a:gd name="T6" fmla="*/ 20 w 408"/>
                    <a:gd name="T7" fmla="*/ 2 h 102"/>
                    <a:gd name="T8" fmla="*/ 30 w 408"/>
                    <a:gd name="T9" fmla="*/ 14 h 102"/>
                    <a:gd name="T10" fmla="*/ 39 w 408"/>
                    <a:gd name="T11" fmla="*/ 13 h 102"/>
                    <a:gd name="T12" fmla="*/ 44 w 408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606" name="Group 352"/>
                <p:cNvGrpSpPr>
                  <a:grpSpLocks/>
                </p:cNvGrpSpPr>
                <p:nvPr/>
              </p:nvGrpSpPr>
              <p:grpSpPr bwMode="auto">
                <a:xfrm>
                  <a:off x="502" y="1429"/>
                  <a:ext cx="2224" cy="825"/>
                  <a:chOff x="503" y="1429"/>
                  <a:chExt cx="2348" cy="825"/>
                </a:xfrm>
              </p:grpSpPr>
              <p:sp>
                <p:nvSpPr>
                  <p:cNvPr id="8607" name="Freeform 353"/>
                  <p:cNvSpPr>
                    <a:spLocks/>
                  </p:cNvSpPr>
                  <p:nvPr/>
                </p:nvSpPr>
                <p:spPr bwMode="auto">
                  <a:xfrm rot="-1024559">
                    <a:off x="513" y="2038"/>
                    <a:ext cx="323" cy="77"/>
                  </a:xfrm>
                  <a:custGeom>
                    <a:avLst/>
                    <a:gdLst>
                      <a:gd name="T0" fmla="*/ 0 w 408"/>
                      <a:gd name="T1" fmla="*/ 11 h 102"/>
                      <a:gd name="T2" fmla="*/ 6 w 408"/>
                      <a:gd name="T3" fmla="*/ 3 h 102"/>
                      <a:gd name="T4" fmla="*/ 18 w 408"/>
                      <a:gd name="T5" fmla="*/ 2 h 102"/>
                      <a:gd name="T6" fmla="*/ 29 w 408"/>
                      <a:gd name="T7" fmla="*/ 2 h 102"/>
                      <a:gd name="T8" fmla="*/ 44 w 408"/>
                      <a:gd name="T9" fmla="*/ 10 h 102"/>
                      <a:gd name="T10" fmla="*/ 55 w 408"/>
                      <a:gd name="T11" fmla="*/ 8 h 102"/>
                      <a:gd name="T12" fmla="*/ 63 w 408"/>
                      <a:gd name="T13" fmla="*/ 2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8" name="Freeform 354"/>
                  <p:cNvSpPr>
                    <a:spLocks/>
                  </p:cNvSpPr>
                  <p:nvPr/>
                </p:nvSpPr>
                <p:spPr bwMode="auto">
                  <a:xfrm rot="-1024559">
                    <a:off x="597" y="1933"/>
                    <a:ext cx="317" cy="95"/>
                  </a:xfrm>
                  <a:custGeom>
                    <a:avLst/>
                    <a:gdLst>
                      <a:gd name="T0" fmla="*/ 0 w 400"/>
                      <a:gd name="T1" fmla="*/ 10 h 126"/>
                      <a:gd name="T2" fmla="*/ 8 w 400"/>
                      <a:gd name="T3" fmla="*/ 3 h 126"/>
                      <a:gd name="T4" fmla="*/ 21 w 400"/>
                      <a:gd name="T5" fmla="*/ 0 h 126"/>
                      <a:gd name="T6" fmla="*/ 32 w 400"/>
                      <a:gd name="T7" fmla="*/ 3 h 126"/>
                      <a:gd name="T8" fmla="*/ 44 w 400"/>
                      <a:gd name="T9" fmla="*/ 11 h 126"/>
                      <a:gd name="T10" fmla="*/ 56 w 400"/>
                      <a:gd name="T11" fmla="*/ 11 h 126"/>
                      <a:gd name="T12" fmla="*/ 62 w 400"/>
                      <a:gd name="T13" fmla="*/ 4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9" name="Freeform 355"/>
                  <p:cNvSpPr>
                    <a:spLocks/>
                  </p:cNvSpPr>
                  <p:nvPr/>
                </p:nvSpPr>
                <p:spPr bwMode="auto">
                  <a:xfrm rot="-590344">
                    <a:off x="672" y="1846"/>
                    <a:ext cx="317" cy="95"/>
                  </a:xfrm>
                  <a:custGeom>
                    <a:avLst/>
                    <a:gdLst>
                      <a:gd name="T0" fmla="*/ 0 w 400"/>
                      <a:gd name="T1" fmla="*/ 10 h 126"/>
                      <a:gd name="T2" fmla="*/ 8 w 400"/>
                      <a:gd name="T3" fmla="*/ 3 h 126"/>
                      <a:gd name="T4" fmla="*/ 21 w 400"/>
                      <a:gd name="T5" fmla="*/ 0 h 126"/>
                      <a:gd name="T6" fmla="*/ 32 w 400"/>
                      <a:gd name="T7" fmla="*/ 3 h 126"/>
                      <a:gd name="T8" fmla="*/ 44 w 400"/>
                      <a:gd name="T9" fmla="*/ 11 h 126"/>
                      <a:gd name="T10" fmla="*/ 56 w 400"/>
                      <a:gd name="T11" fmla="*/ 11 h 126"/>
                      <a:gd name="T12" fmla="*/ 62 w 400"/>
                      <a:gd name="T13" fmla="*/ 4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610" name="Group 356"/>
                  <p:cNvGrpSpPr>
                    <a:grpSpLocks/>
                  </p:cNvGrpSpPr>
                  <p:nvPr/>
                </p:nvGrpSpPr>
                <p:grpSpPr bwMode="auto">
                  <a:xfrm rot="319568">
                    <a:off x="787" y="1640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8630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31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32" name="Freeform 359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11" name="Group 360"/>
                  <p:cNvGrpSpPr>
                    <a:grpSpLocks/>
                  </p:cNvGrpSpPr>
                  <p:nvPr/>
                </p:nvGrpSpPr>
                <p:grpSpPr bwMode="auto">
                  <a:xfrm rot="1402697">
                    <a:off x="1146" y="1518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8627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8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9" name="Freeform 363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12" name="Group 364"/>
                  <p:cNvGrpSpPr>
                    <a:grpSpLocks/>
                  </p:cNvGrpSpPr>
                  <p:nvPr/>
                </p:nvGrpSpPr>
                <p:grpSpPr bwMode="auto">
                  <a:xfrm rot="2233139">
                    <a:off x="1526" y="1495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8624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5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6" name="Freeform 367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13" name="Group 368"/>
                  <p:cNvGrpSpPr>
                    <a:grpSpLocks/>
                  </p:cNvGrpSpPr>
                  <p:nvPr/>
                </p:nvGrpSpPr>
                <p:grpSpPr bwMode="auto">
                  <a:xfrm rot="3226440">
                    <a:off x="1877" y="1566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8621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2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3" name="Freeform 371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614" name="Group 372"/>
                  <p:cNvGrpSpPr>
                    <a:grpSpLocks/>
                  </p:cNvGrpSpPr>
                  <p:nvPr/>
                </p:nvGrpSpPr>
                <p:grpSpPr bwMode="auto">
                  <a:xfrm rot="4068615">
                    <a:off x="2202" y="1728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8618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19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20" name="Freeform 375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615" name="Freeform 376"/>
                  <p:cNvSpPr>
                    <a:spLocks/>
                  </p:cNvSpPr>
                  <p:nvPr/>
                </p:nvSpPr>
                <p:spPr bwMode="auto">
                  <a:xfrm rot="5135648">
                    <a:off x="2576" y="2029"/>
                    <a:ext cx="303" cy="100"/>
                  </a:xfrm>
                  <a:custGeom>
                    <a:avLst/>
                    <a:gdLst>
                      <a:gd name="T0" fmla="*/ 0 w 400"/>
                      <a:gd name="T1" fmla="*/ 15 h 126"/>
                      <a:gd name="T2" fmla="*/ 5 w 400"/>
                      <a:gd name="T3" fmla="*/ 4 h 126"/>
                      <a:gd name="T4" fmla="*/ 14 w 400"/>
                      <a:gd name="T5" fmla="*/ 0 h 126"/>
                      <a:gd name="T6" fmla="*/ 23 w 400"/>
                      <a:gd name="T7" fmla="*/ 4 h 126"/>
                      <a:gd name="T8" fmla="*/ 30 w 400"/>
                      <a:gd name="T9" fmla="*/ 17 h 126"/>
                      <a:gd name="T10" fmla="*/ 39 w 400"/>
                      <a:gd name="T11" fmla="*/ 17 h 126"/>
                      <a:gd name="T12" fmla="*/ 44 w 400"/>
                      <a:gd name="T13" fmla="*/ 6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16" name="Freeform 377"/>
                  <p:cNvSpPr>
                    <a:spLocks/>
                  </p:cNvSpPr>
                  <p:nvPr/>
                </p:nvSpPr>
                <p:spPr bwMode="auto">
                  <a:xfrm>
                    <a:off x="2706" y="2014"/>
                    <a:ext cx="145" cy="221"/>
                  </a:xfrm>
                  <a:custGeom>
                    <a:avLst/>
                    <a:gdLst>
                      <a:gd name="T0" fmla="*/ 72 w 145"/>
                      <a:gd name="T1" fmla="*/ 0 h 221"/>
                      <a:gd name="T2" fmla="*/ 127 w 145"/>
                      <a:gd name="T3" fmla="*/ 39 h 221"/>
                      <a:gd name="T4" fmla="*/ 144 w 145"/>
                      <a:gd name="T5" fmla="*/ 106 h 221"/>
                      <a:gd name="T6" fmla="*/ 123 w 145"/>
                      <a:gd name="T7" fmla="*/ 158 h 221"/>
                      <a:gd name="T8" fmla="*/ 50 w 145"/>
                      <a:gd name="T9" fmla="*/ 212 h 221"/>
                      <a:gd name="T10" fmla="*/ 6 w 145"/>
                      <a:gd name="T11" fmla="*/ 214 h 221"/>
                      <a:gd name="T12" fmla="*/ 14 w 145"/>
                      <a:gd name="T13" fmla="*/ 218 h 2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5"/>
                      <a:gd name="T22" fmla="*/ 0 h 221"/>
                      <a:gd name="T23" fmla="*/ 145 w 145"/>
                      <a:gd name="T24" fmla="*/ 221 h 2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17" name="Freeform 378"/>
                  <p:cNvSpPr>
                    <a:spLocks/>
                  </p:cNvSpPr>
                  <p:nvPr/>
                </p:nvSpPr>
                <p:spPr bwMode="auto">
                  <a:xfrm>
                    <a:off x="503" y="2112"/>
                    <a:ext cx="228" cy="142"/>
                  </a:xfrm>
                  <a:custGeom>
                    <a:avLst/>
                    <a:gdLst>
                      <a:gd name="T0" fmla="*/ 145 w 228"/>
                      <a:gd name="T1" fmla="*/ 96 h 142"/>
                      <a:gd name="T2" fmla="*/ 25 w 228"/>
                      <a:gd name="T3" fmla="*/ 136 h 142"/>
                      <a:gd name="T4" fmla="*/ 7 w 228"/>
                      <a:gd name="T5" fmla="*/ 61 h 142"/>
                      <a:gd name="T6" fmla="*/ 66 w 228"/>
                      <a:gd name="T7" fmla="*/ 53 h 142"/>
                      <a:gd name="T8" fmla="*/ 150 w 228"/>
                      <a:gd name="T9" fmla="*/ 88 h 142"/>
                      <a:gd name="T10" fmla="*/ 207 w 228"/>
                      <a:gd name="T11" fmla="*/ 60 h 142"/>
                      <a:gd name="T12" fmla="*/ 228 w 228"/>
                      <a:gd name="T13" fmla="*/ 0 h 1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8"/>
                      <a:gd name="T22" fmla="*/ 0 h 142"/>
                      <a:gd name="T23" fmla="*/ 228 w 228"/>
                      <a:gd name="T24" fmla="*/ 142 h 14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8" h="142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29" name="Group 379"/>
              <p:cNvGrpSpPr>
                <a:grpSpLocks/>
              </p:cNvGrpSpPr>
              <p:nvPr/>
            </p:nvGrpSpPr>
            <p:grpSpPr bwMode="auto">
              <a:xfrm>
                <a:off x="1345" y="3358"/>
                <a:ext cx="1149" cy="202"/>
                <a:chOff x="461" y="1577"/>
                <a:chExt cx="1446" cy="231"/>
              </a:xfrm>
            </p:grpSpPr>
            <p:sp>
              <p:nvSpPr>
                <p:cNvPr id="8570" name="Freeform 380"/>
                <p:cNvSpPr>
                  <a:spLocks/>
                </p:cNvSpPr>
                <p:nvPr/>
              </p:nvSpPr>
              <p:spPr bwMode="auto">
                <a:xfrm rot="-10063547">
                  <a:off x="1600" y="1713"/>
                  <a:ext cx="192" cy="27"/>
                </a:xfrm>
                <a:custGeom>
                  <a:avLst/>
                  <a:gdLst>
                    <a:gd name="T0" fmla="*/ 0 w 408"/>
                    <a:gd name="T1" fmla="*/ 0 h 102"/>
                    <a:gd name="T2" fmla="*/ 0 w 408"/>
                    <a:gd name="T3" fmla="*/ 0 h 102"/>
                    <a:gd name="T4" fmla="*/ 0 w 408"/>
                    <a:gd name="T5" fmla="*/ 0 h 102"/>
                    <a:gd name="T6" fmla="*/ 0 w 408"/>
                    <a:gd name="T7" fmla="*/ 0 h 102"/>
                    <a:gd name="T8" fmla="*/ 0 w 408"/>
                    <a:gd name="T9" fmla="*/ 0 h 102"/>
                    <a:gd name="T10" fmla="*/ 1 w 408"/>
                    <a:gd name="T11" fmla="*/ 0 h 102"/>
                    <a:gd name="T12" fmla="*/ 1 w 408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71" name="Freeform 381"/>
                <p:cNvSpPr>
                  <a:spLocks/>
                </p:cNvSpPr>
                <p:nvPr/>
              </p:nvSpPr>
              <p:spPr bwMode="auto">
                <a:xfrm rot="-9846516">
                  <a:off x="1658" y="1703"/>
                  <a:ext cx="188" cy="34"/>
                </a:xfrm>
                <a:custGeom>
                  <a:avLst/>
                  <a:gdLst>
                    <a:gd name="T0" fmla="*/ 0 w 400"/>
                    <a:gd name="T1" fmla="*/ 0 h 126"/>
                    <a:gd name="T2" fmla="*/ 0 w 400"/>
                    <a:gd name="T3" fmla="*/ 0 h 126"/>
                    <a:gd name="T4" fmla="*/ 0 w 400"/>
                    <a:gd name="T5" fmla="*/ 0 h 126"/>
                    <a:gd name="T6" fmla="*/ 0 w 400"/>
                    <a:gd name="T7" fmla="*/ 0 h 126"/>
                    <a:gd name="T8" fmla="*/ 0 w 400"/>
                    <a:gd name="T9" fmla="*/ 0 h 126"/>
                    <a:gd name="T10" fmla="*/ 1 w 400"/>
                    <a:gd name="T11" fmla="*/ 0 h 126"/>
                    <a:gd name="T12" fmla="*/ 1 w 4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72" name="Freeform 382"/>
                <p:cNvSpPr>
                  <a:spLocks/>
                </p:cNvSpPr>
                <p:nvPr/>
              </p:nvSpPr>
              <p:spPr bwMode="auto">
                <a:xfrm rot="-10095241">
                  <a:off x="1533" y="1721"/>
                  <a:ext cx="189" cy="34"/>
                </a:xfrm>
                <a:custGeom>
                  <a:avLst/>
                  <a:gdLst>
                    <a:gd name="T0" fmla="*/ 0 w 400"/>
                    <a:gd name="T1" fmla="*/ 0 h 126"/>
                    <a:gd name="T2" fmla="*/ 0 w 400"/>
                    <a:gd name="T3" fmla="*/ 0 h 126"/>
                    <a:gd name="T4" fmla="*/ 0 w 400"/>
                    <a:gd name="T5" fmla="*/ 0 h 126"/>
                    <a:gd name="T6" fmla="*/ 0 w 400"/>
                    <a:gd name="T7" fmla="*/ 0 h 126"/>
                    <a:gd name="T8" fmla="*/ 0 w 400"/>
                    <a:gd name="T9" fmla="*/ 0 h 126"/>
                    <a:gd name="T10" fmla="*/ 1 w 400"/>
                    <a:gd name="T11" fmla="*/ 0 h 126"/>
                    <a:gd name="T12" fmla="*/ 1 w 4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573" name="Group 383"/>
                <p:cNvGrpSpPr>
                  <a:grpSpLocks/>
                </p:cNvGrpSpPr>
                <p:nvPr/>
              </p:nvGrpSpPr>
              <p:grpSpPr bwMode="auto">
                <a:xfrm rot="-10121193">
                  <a:off x="1344" y="1708"/>
                  <a:ext cx="310" cy="78"/>
                  <a:chOff x="500" y="1699"/>
                  <a:chExt cx="660" cy="284"/>
                </a:xfrm>
              </p:grpSpPr>
              <p:sp>
                <p:nvSpPr>
                  <p:cNvPr id="8602" name="Freeform 38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3" name="Freeform 38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4" name="Freeform 38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74" name="Group 387"/>
                <p:cNvGrpSpPr>
                  <a:grpSpLocks/>
                </p:cNvGrpSpPr>
                <p:nvPr/>
              </p:nvGrpSpPr>
              <p:grpSpPr bwMode="auto">
                <a:xfrm rot="-9767010">
                  <a:off x="1139" y="1722"/>
                  <a:ext cx="310" cy="78"/>
                  <a:chOff x="500" y="1699"/>
                  <a:chExt cx="660" cy="284"/>
                </a:xfrm>
              </p:grpSpPr>
              <p:sp>
                <p:nvSpPr>
                  <p:cNvPr id="8599" name="Freeform 38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0" name="Freeform 38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601" name="Freeform 39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75" name="Group 391"/>
                <p:cNvGrpSpPr>
                  <a:grpSpLocks/>
                </p:cNvGrpSpPr>
                <p:nvPr/>
              </p:nvGrpSpPr>
              <p:grpSpPr bwMode="auto">
                <a:xfrm rot="-9275821">
                  <a:off x="953" y="1727"/>
                  <a:ext cx="298" cy="81"/>
                  <a:chOff x="500" y="1699"/>
                  <a:chExt cx="660" cy="284"/>
                </a:xfrm>
              </p:grpSpPr>
              <p:sp>
                <p:nvSpPr>
                  <p:cNvPr id="8596" name="Freeform 39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97" name="Freeform 39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98" name="Freeform 39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76" name="Group 395"/>
                <p:cNvGrpSpPr>
                  <a:grpSpLocks/>
                </p:cNvGrpSpPr>
                <p:nvPr/>
              </p:nvGrpSpPr>
              <p:grpSpPr bwMode="auto">
                <a:xfrm rot="253299">
                  <a:off x="461" y="1577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8583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8593" name="Freeform 397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1 h 102"/>
                        <a:gd name="T2" fmla="*/ 0 w 408"/>
                        <a:gd name="T3" fmla="*/ 1 h 102"/>
                        <a:gd name="T4" fmla="*/ 0 w 408"/>
                        <a:gd name="T5" fmla="*/ 1 h 102"/>
                        <a:gd name="T6" fmla="*/ 0 w 408"/>
                        <a:gd name="T7" fmla="*/ 1 h 102"/>
                        <a:gd name="T8" fmla="*/ 0 w 408"/>
                        <a:gd name="T9" fmla="*/ 1 h 102"/>
                        <a:gd name="T10" fmla="*/ 0 w 408"/>
                        <a:gd name="T11" fmla="*/ 1 h 102"/>
                        <a:gd name="T12" fmla="*/ 0 w 408"/>
                        <a:gd name="T13" fmla="*/ 1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94" name="Freeform 398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0 h 102"/>
                        <a:gd name="T2" fmla="*/ 0 w 408"/>
                        <a:gd name="T3" fmla="*/ 0 h 102"/>
                        <a:gd name="T4" fmla="*/ 0 w 408"/>
                        <a:gd name="T5" fmla="*/ 0 h 102"/>
                        <a:gd name="T6" fmla="*/ 0 w 408"/>
                        <a:gd name="T7" fmla="*/ 0 h 102"/>
                        <a:gd name="T8" fmla="*/ 0 w 408"/>
                        <a:gd name="T9" fmla="*/ 0 h 102"/>
                        <a:gd name="T10" fmla="*/ 0 w 408"/>
                        <a:gd name="T11" fmla="*/ 0 h 102"/>
                        <a:gd name="T12" fmla="*/ 0 w 408"/>
                        <a:gd name="T13" fmla="*/ 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95" name="Freeform 399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0 h 126"/>
                        <a:gd name="T2" fmla="*/ 0 w 400"/>
                        <a:gd name="T3" fmla="*/ 0 h 126"/>
                        <a:gd name="T4" fmla="*/ 0 w 400"/>
                        <a:gd name="T5" fmla="*/ 0 h 126"/>
                        <a:gd name="T6" fmla="*/ 0 w 400"/>
                        <a:gd name="T7" fmla="*/ 0 h 126"/>
                        <a:gd name="T8" fmla="*/ 0 w 400"/>
                        <a:gd name="T9" fmla="*/ 0 h 126"/>
                        <a:gd name="T10" fmla="*/ 0 w 400"/>
                        <a:gd name="T11" fmla="*/ 0 h 126"/>
                        <a:gd name="T12" fmla="*/ 0 w 400"/>
                        <a:gd name="T13" fmla="*/ 0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584" name="Group 400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8585" name="Group 4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8587" name="Freeform 402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0 h 126"/>
                          <a:gd name="T2" fmla="*/ 0 w 400"/>
                          <a:gd name="T3" fmla="*/ 0 h 126"/>
                          <a:gd name="T4" fmla="*/ 0 w 400"/>
                          <a:gd name="T5" fmla="*/ 0 h 126"/>
                          <a:gd name="T6" fmla="*/ 0 w 400"/>
                          <a:gd name="T7" fmla="*/ 0 h 126"/>
                          <a:gd name="T8" fmla="*/ 0 w 400"/>
                          <a:gd name="T9" fmla="*/ 0 h 126"/>
                          <a:gd name="T10" fmla="*/ 0 w 400"/>
                          <a:gd name="T11" fmla="*/ 0 h 126"/>
                          <a:gd name="T12" fmla="*/ 0 w 400"/>
                          <a:gd name="T13" fmla="*/ 0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588" name="Group 4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8590" name="Freeform 404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0 h 102"/>
                            <a:gd name="T2" fmla="*/ 0 w 408"/>
                            <a:gd name="T3" fmla="*/ 0 h 102"/>
                            <a:gd name="T4" fmla="*/ 0 w 408"/>
                            <a:gd name="T5" fmla="*/ 0 h 102"/>
                            <a:gd name="T6" fmla="*/ 0 w 408"/>
                            <a:gd name="T7" fmla="*/ 0 h 102"/>
                            <a:gd name="T8" fmla="*/ 0 w 408"/>
                            <a:gd name="T9" fmla="*/ 0 h 102"/>
                            <a:gd name="T10" fmla="*/ 0 w 408"/>
                            <a:gd name="T11" fmla="*/ 0 h 102"/>
                            <a:gd name="T12" fmla="*/ 0 w 408"/>
                            <a:gd name="T13" fmla="*/ 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591" name="Freeform 405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0 h 126"/>
                            <a:gd name="T2" fmla="*/ 0 w 400"/>
                            <a:gd name="T3" fmla="*/ 0 h 126"/>
                            <a:gd name="T4" fmla="*/ 0 w 400"/>
                            <a:gd name="T5" fmla="*/ 0 h 126"/>
                            <a:gd name="T6" fmla="*/ 0 w 400"/>
                            <a:gd name="T7" fmla="*/ 0 h 126"/>
                            <a:gd name="T8" fmla="*/ 0 w 400"/>
                            <a:gd name="T9" fmla="*/ 0 h 126"/>
                            <a:gd name="T10" fmla="*/ 0 w 400"/>
                            <a:gd name="T11" fmla="*/ 0 h 126"/>
                            <a:gd name="T12" fmla="*/ 0 w 400"/>
                            <a:gd name="T13" fmla="*/ 0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592" name="Freeform 406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0 h 126"/>
                            <a:gd name="T2" fmla="*/ 0 w 400"/>
                            <a:gd name="T3" fmla="*/ 0 h 126"/>
                            <a:gd name="T4" fmla="*/ 0 w 400"/>
                            <a:gd name="T5" fmla="*/ 0 h 126"/>
                            <a:gd name="T6" fmla="*/ 0 w 400"/>
                            <a:gd name="T7" fmla="*/ 0 h 126"/>
                            <a:gd name="T8" fmla="*/ 0 w 400"/>
                            <a:gd name="T9" fmla="*/ 0 h 126"/>
                            <a:gd name="T10" fmla="*/ 0 w 400"/>
                            <a:gd name="T11" fmla="*/ 0 h 126"/>
                            <a:gd name="T12" fmla="*/ 0 w 400"/>
                            <a:gd name="T13" fmla="*/ 0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8589" name="Freeform 407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0 h 126"/>
                          <a:gd name="T2" fmla="*/ 0 w 400"/>
                          <a:gd name="T3" fmla="*/ 0 h 126"/>
                          <a:gd name="T4" fmla="*/ 0 w 400"/>
                          <a:gd name="T5" fmla="*/ 0 h 126"/>
                          <a:gd name="T6" fmla="*/ 0 w 400"/>
                          <a:gd name="T7" fmla="*/ 0 h 126"/>
                          <a:gd name="T8" fmla="*/ 0 w 400"/>
                          <a:gd name="T9" fmla="*/ 0 h 126"/>
                          <a:gd name="T10" fmla="*/ 0 w 400"/>
                          <a:gd name="T11" fmla="*/ 0 h 126"/>
                          <a:gd name="T12" fmla="*/ 0 w 400"/>
                          <a:gd name="T13" fmla="*/ 0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586" name="Freeform 40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1 w 145"/>
                        <a:gd name="T1" fmla="*/ 0 h 221"/>
                        <a:gd name="T2" fmla="*/ 2 w 145"/>
                        <a:gd name="T3" fmla="*/ 0 h 221"/>
                        <a:gd name="T4" fmla="*/ 2 w 145"/>
                        <a:gd name="T5" fmla="*/ 0 h 221"/>
                        <a:gd name="T6" fmla="*/ 2 w 145"/>
                        <a:gd name="T7" fmla="*/ 0 h 221"/>
                        <a:gd name="T8" fmla="*/ 1 w 145"/>
                        <a:gd name="T9" fmla="*/ 0 h 221"/>
                        <a:gd name="T10" fmla="*/ 1 w 145"/>
                        <a:gd name="T11" fmla="*/ 0 h 221"/>
                        <a:gd name="T12" fmla="*/ 1 w 145"/>
                        <a:gd name="T13" fmla="*/ 0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8577" name="Freeform 409"/>
                <p:cNvSpPr>
                  <a:spLocks/>
                </p:cNvSpPr>
                <p:nvPr/>
              </p:nvSpPr>
              <p:spPr bwMode="auto">
                <a:xfrm rot="-8887738">
                  <a:off x="1771" y="1656"/>
                  <a:ext cx="136" cy="51"/>
                </a:xfrm>
                <a:custGeom>
                  <a:avLst/>
                  <a:gdLst>
                    <a:gd name="T0" fmla="*/ 2 w 228"/>
                    <a:gd name="T1" fmla="*/ 0 h 142"/>
                    <a:gd name="T2" fmla="*/ 1 w 228"/>
                    <a:gd name="T3" fmla="*/ 0 h 142"/>
                    <a:gd name="T4" fmla="*/ 1 w 228"/>
                    <a:gd name="T5" fmla="*/ 0 h 142"/>
                    <a:gd name="T6" fmla="*/ 1 w 228"/>
                    <a:gd name="T7" fmla="*/ 0 h 142"/>
                    <a:gd name="T8" fmla="*/ 2 w 228"/>
                    <a:gd name="T9" fmla="*/ 0 h 142"/>
                    <a:gd name="T10" fmla="*/ 4 w 228"/>
                    <a:gd name="T11" fmla="*/ 0 h 142"/>
                    <a:gd name="T12" fmla="*/ 4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42"/>
                    <a:gd name="T23" fmla="*/ 228 w 22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578" name="Group 410"/>
                <p:cNvGrpSpPr>
                  <a:grpSpLocks/>
                </p:cNvGrpSpPr>
                <p:nvPr/>
              </p:nvGrpSpPr>
              <p:grpSpPr bwMode="auto">
                <a:xfrm rot="-9101855">
                  <a:off x="772" y="1719"/>
                  <a:ext cx="298" cy="81"/>
                  <a:chOff x="500" y="1699"/>
                  <a:chExt cx="660" cy="284"/>
                </a:xfrm>
              </p:grpSpPr>
              <p:sp>
                <p:nvSpPr>
                  <p:cNvPr id="8580" name="Freeform 411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81" name="Freeform 412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82" name="Freeform 413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579" name="Freeform 414"/>
                <p:cNvSpPr>
                  <a:spLocks/>
                </p:cNvSpPr>
                <p:nvPr/>
              </p:nvSpPr>
              <p:spPr bwMode="auto">
                <a:xfrm rot="-9846516">
                  <a:off x="1709" y="1685"/>
                  <a:ext cx="188" cy="34"/>
                </a:xfrm>
                <a:custGeom>
                  <a:avLst/>
                  <a:gdLst>
                    <a:gd name="T0" fmla="*/ 0 w 400"/>
                    <a:gd name="T1" fmla="*/ 0 h 126"/>
                    <a:gd name="T2" fmla="*/ 0 w 400"/>
                    <a:gd name="T3" fmla="*/ 0 h 126"/>
                    <a:gd name="T4" fmla="*/ 0 w 400"/>
                    <a:gd name="T5" fmla="*/ 0 h 126"/>
                    <a:gd name="T6" fmla="*/ 0 w 400"/>
                    <a:gd name="T7" fmla="*/ 0 h 126"/>
                    <a:gd name="T8" fmla="*/ 0 w 400"/>
                    <a:gd name="T9" fmla="*/ 0 h 126"/>
                    <a:gd name="T10" fmla="*/ 1 w 400"/>
                    <a:gd name="T11" fmla="*/ 0 h 126"/>
                    <a:gd name="T12" fmla="*/ 1 w 4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30" name="Oval 415"/>
              <p:cNvSpPr>
                <a:spLocks noChangeArrowheads="1"/>
              </p:cNvSpPr>
              <p:nvPr/>
            </p:nvSpPr>
            <p:spPr bwMode="auto">
              <a:xfrm rot="2721712">
                <a:off x="2266" y="3419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1" name="Oval 416"/>
              <p:cNvSpPr>
                <a:spLocks noChangeArrowheads="1"/>
              </p:cNvSpPr>
              <p:nvPr/>
            </p:nvSpPr>
            <p:spPr bwMode="auto">
              <a:xfrm rot="2721712">
                <a:off x="2162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2" name="Oval 417"/>
              <p:cNvSpPr>
                <a:spLocks noChangeArrowheads="1"/>
              </p:cNvSpPr>
              <p:nvPr/>
            </p:nvSpPr>
            <p:spPr bwMode="auto">
              <a:xfrm rot="2721712">
                <a:off x="2066" y="3419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3" name="Oval 418"/>
              <p:cNvSpPr>
                <a:spLocks noChangeArrowheads="1"/>
              </p:cNvSpPr>
              <p:nvPr/>
            </p:nvSpPr>
            <p:spPr bwMode="auto">
              <a:xfrm rot="2721712">
                <a:off x="1922" y="3419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4" name="Oval 419"/>
              <p:cNvSpPr>
                <a:spLocks noChangeArrowheads="1"/>
              </p:cNvSpPr>
              <p:nvPr/>
            </p:nvSpPr>
            <p:spPr bwMode="auto">
              <a:xfrm rot="2721712">
                <a:off x="1442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5" name="Oval 420"/>
              <p:cNvSpPr>
                <a:spLocks noChangeArrowheads="1"/>
              </p:cNvSpPr>
              <p:nvPr/>
            </p:nvSpPr>
            <p:spPr bwMode="auto">
              <a:xfrm rot="2721712">
                <a:off x="2362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6" name="Oval 421"/>
              <p:cNvSpPr>
                <a:spLocks noChangeArrowheads="1"/>
              </p:cNvSpPr>
              <p:nvPr/>
            </p:nvSpPr>
            <p:spPr bwMode="auto">
              <a:xfrm rot="2721712">
                <a:off x="1490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7" name="Oval 422"/>
              <p:cNvSpPr>
                <a:spLocks noChangeArrowheads="1"/>
              </p:cNvSpPr>
              <p:nvPr/>
            </p:nvSpPr>
            <p:spPr bwMode="auto">
              <a:xfrm rot="2721712">
                <a:off x="1586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8" name="Oval 423"/>
              <p:cNvSpPr>
                <a:spLocks noChangeArrowheads="1"/>
              </p:cNvSpPr>
              <p:nvPr/>
            </p:nvSpPr>
            <p:spPr bwMode="auto">
              <a:xfrm rot="2721712">
                <a:off x="1682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39" name="Oval 424"/>
              <p:cNvSpPr>
                <a:spLocks noChangeArrowheads="1"/>
              </p:cNvSpPr>
              <p:nvPr/>
            </p:nvSpPr>
            <p:spPr bwMode="auto">
              <a:xfrm rot="2721712">
                <a:off x="1778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0" name="Oval 425"/>
              <p:cNvSpPr>
                <a:spLocks noChangeArrowheads="1"/>
              </p:cNvSpPr>
              <p:nvPr/>
            </p:nvSpPr>
            <p:spPr bwMode="auto">
              <a:xfrm rot="2721712">
                <a:off x="1538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1" name="Oval 426"/>
              <p:cNvSpPr>
                <a:spLocks noChangeArrowheads="1"/>
              </p:cNvSpPr>
              <p:nvPr/>
            </p:nvSpPr>
            <p:spPr bwMode="auto">
              <a:xfrm rot="2721712">
                <a:off x="1490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2" name="Oval 427"/>
              <p:cNvSpPr>
                <a:spLocks noChangeArrowheads="1"/>
              </p:cNvSpPr>
              <p:nvPr/>
            </p:nvSpPr>
            <p:spPr bwMode="auto">
              <a:xfrm rot="2721712">
                <a:off x="1538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3" name="Oval 428"/>
              <p:cNvSpPr>
                <a:spLocks noChangeArrowheads="1"/>
              </p:cNvSpPr>
              <p:nvPr/>
            </p:nvSpPr>
            <p:spPr bwMode="auto">
              <a:xfrm rot="2721712">
                <a:off x="1586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4" name="Oval 429"/>
              <p:cNvSpPr>
                <a:spLocks noChangeArrowheads="1"/>
              </p:cNvSpPr>
              <p:nvPr/>
            </p:nvSpPr>
            <p:spPr bwMode="auto">
              <a:xfrm rot="2721712">
                <a:off x="1634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5" name="Oval 430"/>
              <p:cNvSpPr>
                <a:spLocks noChangeArrowheads="1"/>
              </p:cNvSpPr>
              <p:nvPr/>
            </p:nvSpPr>
            <p:spPr bwMode="auto">
              <a:xfrm rot="2721712">
                <a:off x="1682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6" name="Oval 431"/>
              <p:cNvSpPr>
                <a:spLocks noChangeArrowheads="1"/>
              </p:cNvSpPr>
              <p:nvPr/>
            </p:nvSpPr>
            <p:spPr bwMode="auto">
              <a:xfrm rot="2721712">
                <a:off x="1778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7" name="Oval 432"/>
              <p:cNvSpPr>
                <a:spLocks noChangeArrowheads="1"/>
              </p:cNvSpPr>
              <p:nvPr/>
            </p:nvSpPr>
            <p:spPr bwMode="auto">
              <a:xfrm rot="2721712">
                <a:off x="1874" y="3262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8" name="Oval 433"/>
              <p:cNvSpPr>
                <a:spLocks noChangeArrowheads="1"/>
              </p:cNvSpPr>
              <p:nvPr/>
            </p:nvSpPr>
            <p:spPr bwMode="auto">
              <a:xfrm rot="2721712">
                <a:off x="1970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49" name="Oval 434"/>
              <p:cNvSpPr>
                <a:spLocks noChangeArrowheads="1"/>
              </p:cNvSpPr>
              <p:nvPr/>
            </p:nvSpPr>
            <p:spPr bwMode="auto">
              <a:xfrm rot="2721712">
                <a:off x="2018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0" name="Oval 435"/>
              <p:cNvSpPr>
                <a:spLocks noChangeArrowheads="1"/>
              </p:cNvSpPr>
              <p:nvPr/>
            </p:nvSpPr>
            <p:spPr bwMode="auto">
              <a:xfrm rot="2721712">
                <a:off x="2114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1" name="Oval 436"/>
              <p:cNvSpPr>
                <a:spLocks noChangeArrowheads="1"/>
              </p:cNvSpPr>
              <p:nvPr/>
            </p:nvSpPr>
            <p:spPr bwMode="auto">
              <a:xfrm rot="2721712">
                <a:off x="2210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2" name="Oval 437"/>
              <p:cNvSpPr>
                <a:spLocks noChangeArrowheads="1"/>
              </p:cNvSpPr>
              <p:nvPr/>
            </p:nvSpPr>
            <p:spPr bwMode="auto">
              <a:xfrm rot="2721712">
                <a:off x="2162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3" name="Oval 438"/>
              <p:cNvSpPr>
                <a:spLocks noChangeArrowheads="1"/>
              </p:cNvSpPr>
              <p:nvPr/>
            </p:nvSpPr>
            <p:spPr bwMode="auto">
              <a:xfrm rot="2721712">
                <a:off x="2306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4" name="Oval 439"/>
              <p:cNvSpPr>
                <a:spLocks noChangeArrowheads="1"/>
              </p:cNvSpPr>
              <p:nvPr/>
            </p:nvSpPr>
            <p:spPr bwMode="auto">
              <a:xfrm rot="2721712">
                <a:off x="1970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5" name="Oval 440"/>
              <p:cNvSpPr>
                <a:spLocks noChangeArrowheads="1"/>
              </p:cNvSpPr>
              <p:nvPr/>
            </p:nvSpPr>
            <p:spPr bwMode="auto">
              <a:xfrm rot="2721712">
                <a:off x="1730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6" name="Oval 441"/>
              <p:cNvSpPr>
                <a:spLocks noChangeArrowheads="1"/>
              </p:cNvSpPr>
              <p:nvPr/>
            </p:nvSpPr>
            <p:spPr bwMode="auto">
              <a:xfrm rot="2721712">
                <a:off x="1826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7" name="Oval 442"/>
              <p:cNvSpPr>
                <a:spLocks noChangeArrowheads="1"/>
              </p:cNvSpPr>
              <p:nvPr/>
            </p:nvSpPr>
            <p:spPr bwMode="auto">
              <a:xfrm rot="2721712">
                <a:off x="1922" y="316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8" name="Oval 443"/>
              <p:cNvSpPr>
                <a:spLocks noChangeArrowheads="1"/>
              </p:cNvSpPr>
              <p:nvPr/>
            </p:nvSpPr>
            <p:spPr bwMode="auto">
              <a:xfrm rot="2721712">
                <a:off x="2258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59" name="Oval 444"/>
              <p:cNvSpPr>
                <a:spLocks noChangeArrowheads="1"/>
              </p:cNvSpPr>
              <p:nvPr/>
            </p:nvSpPr>
            <p:spPr bwMode="auto">
              <a:xfrm rot="2721712">
                <a:off x="2066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460" name="Oval 445"/>
              <p:cNvSpPr>
                <a:spLocks noChangeArrowheads="1"/>
              </p:cNvSpPr>
              <p:nvPr/>
            </p:nvSpPr>
            <p:spPr bwMode="auto">
              <a:xfrm rot="2721712">
                <a:off x="1874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8461" name="Group 446"/>
              <p:cNvGrpSpPr>
                <a:grpSpLocks/>
              </p:cNvGrpSpPr>
              <p:nvPr/>
            </p:nvGrpSpPr>
            <p:grpSpPr bwMode="auto">
              <a:xfrm rot="1004455">
                <a:off x="1983" y="3221"/>
                <a:ext cx="271" cy="254"/>
                <a:chOff x="3568" y="3456"/>
                <a:chExt cx="675" cy="672"/>
              </a:xfrm>
            </p:grpSpPr>
            <p:grpSp>
              <p:nvGrpSpPr>
                <p:cNvPr id="8559" name="Group 447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566" name="Freeform 448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7" name="Freeform 449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8" name="Oval 450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569" name="Oval 451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60" name="Group 452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561" name="Freeform 453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2" name="Freeform 454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3" name="Freeform 455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4" name="Freeform 456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65" name="Freeform 457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2" name="Group 458"/>
              <p:cNvGrpSpPr>
                <a:grpSpLocks/>
              </p:cNvGrpSpPr>
              <p:nvPr/>
            </p:nvGrpSpPr>
            <p:grpSpPr bwMode="auto">
              <a:xfrm rot="1004455">
                <a:off x="1743" y="3221"/>
                <a:ext cx="271" cy="254"/>
                <a:chOff x="3568" y="3456"/>
                <a:chExt cx="675" cy="672"/>
              </a:xfrm>
            </p:grpSpPr>
            <p:grpSp>
              <p:nvGrpSpPr>
                <p:cNvPr id="8548" name="Group 459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555" name="Freeform 460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6" name="Freeform 461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7" name="Oval 462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558" name="Oval 463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49" name="Group 464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550" name="Freeform 465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1" name="Freeform 466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2" name="Freeform 467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3" name="Freeform 468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54" name="Freeform 469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3" name="Group 470"/>
              <p:cNvGrpSpPr>
                <a:grpSpLocks/>
              </p:cNvGrpSpPr>
              <p:nvPr/>
            </p:nvGrpSpPr>
            <p:grpSpPr bwMode="auto">
              <a:xfrm rot="-10340961">
                <a:off x="1566" y="3358"/>
                <a:ext cx="271" cy="254"/>
                <a:chOff x="3568" y="3456"/>
                <a:chExt cx="675" cy="672"/>
              </a:xfrm>
            </p:grpSpPr>
            <p:grpSp>
              <p:nvGrpSpPr>
                <p:cNvPr id="8537" name="Group 471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544" name="Freeform 472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45" name="Freeform 473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46" name="Oval 474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547" name="Oval 475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38" name="Group 476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539" name="Freeform 477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40" name="Freeform 478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41" name="Freeform 479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42" name="Freeform 480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43" name="Freeform 481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4" name="Group 482"/>
              <p:cNvGrpSpPr>
                <a:grpSpLocks/>
              </p:cNvGrpSpPr>
              <p:nvPr/>
            </p:nvGrpSpPr>
            <p:grpSpPr bwMode="auto">
              <a:xfrm rot="9292598">
                <a:off x="2062" y="3312"/>
                <a:ext cx="267" cy="254"/>
                <a:chOff x="3568" y="3456"/>
                <a:chExt cx="675" cy="672"/>
              </a:xfrm>
            </p:grpSpPr>
            <p:grpSp>
              <p:nvGrpSpPr>
                <p:cNvPr id="8526" name="Group 483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533" name="Freeform 484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4" name="Freeform 485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5" name="Oval 486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536" name="Oval 487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27" name="Group 488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528" name="Freeform 489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29" name="Freeform 490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0" name="Freeform 491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1" name="Freeform 492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32" name="Freeform 493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5" name="Group 494"/>
              <p:cNvGrpSpPr>
                <a:grpSpLocks/>
              </p:cNvGrpSpPr>
              <p:nvPr/>
            </p:nvGrpSpPr>
            <p:grpSpPr bwMode="auto">
              <a:xfrm rot="9292598">
                <a:off x="1582" y="3216"/>
                <a:ext cx="267" cy="254"/>
                <a:chOff x="3568" y="3456"/>
                <a:chExt cx="675" cy="672"/>
              </a:xfrm>
            </p:grpSpPr>
            <p:grpSp>
              <p:nvGrpSpPr>
                <p:cNvPr id="8515" name="Group 495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522" name="Freeform 496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23" name="Freeform 497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24" name="Oval 498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525" name="Oval 499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16" name="Group 500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517" name="Freeform 501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18" name="Freeform 502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19" name="Freeform 503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20" name="Freeform 504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21" name="Freeform 505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6" name="Group 506"/>
              <p:cNvGrpSpPr>
                <a:grpSpLocks/>
              </p:cNvGrpSpPr>
              <p:nvPr/>
            </p:nvGrpSpPr>
            <p:grpSpPr bwMode="auto">
              <a:xfrm rot="-467817">
                <a:off x="1586" y="2976"/>
                <a:ext cx="267" cy="254"/>
                <a:chOff x="3568" y="3456"/>
                <a:chExt cx="675" cy="672"/>
              </a:xfrm>
            </p:grpSpPr>
            <p:grpSp>
              <p:nvGrpSpPr>
                <p:cNvPr id="8504" name="Group 507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511" name="Freeform 508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12" name="Freeform 509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13" name="Oval 510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514" name="Oval 511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505" name="Group 512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506" name="Freeform 513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7" name="Freeform 514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8" name="Freeform 515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9" name="Freeform 516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10" name="Freeform 517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7" name="Group 518"/>
              <p:cNvGrpSpPr>
                <a:grpSpLocks/>
              </p:cNvGrpSpPr>
              <p:nvPr/>
            </p:nvGrpSpPr>
            <p:grpSpPr bwMode="auto">
              <a:xfrm rot="922698">
                <a:off x="1874" y="2976"/>
                <a:ext cx="267" cy="254"/>
                <a:chOff x="3568" y="3456"/>
                <a:chExt cx="675" cy="672"/>
              </a:xfrm>
            </p:grpSpPr>
            <p:grpSp>
              <p:nvGrpSpPr>
                <p:cNvPr id="8493" name="Group 519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500" name="Freeform 520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1" name="Freeform 521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502" name="Oval 522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503" name="Oval 523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94" name="Group 524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495" name="Freeform 525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6" name="Freeform 526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7" name="Freeform 527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8" name="Freeform 528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9" name="Freeform 529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8" name="Group 530"/>
              <p:cNvGrpSpPr>
                <a:grpSpLocks/>
              </p:cNvGrpSpPr>
              <p:nvPr/>
            </p:nvGrpSpPr>
            <p:grpSpPr bwMode="auto">
              <a:xfrm rot="2423096">
                <a:off x="2131" y="3056"/>
                <a:ext cx="267" cy="254"/>
                <a:chOff x="3568" y="3456"/>
                <a:chExt cx="675" cy="672"/>
              </a:xfrm>
            </p:grpSpPr>
            <p:grpSp>
              <p:nvGrpSpPr>
                <p:cNvPr id="8482" name="Group 531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489" name="Freeform 532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0" name="Freeform 533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91" name="Oval 534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492" name="Oval 535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83" name="Group 536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484" name="Freeform 537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85" name="Freeform 538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86" name="Freeform 539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87" name="Freeform 540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88" name="Freeform 541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469" name="Group 542"/>
              <p:cNvGrpSpPr>
                <a:grpSpLocks/>
              </p:cNvGrpSpPr>
              <p:nvPr/>
            </p:nvGrpSpPr>
            <p:grpSpPr bwMode="auto">
              <a:xfrm rot="-10373132">
                <a:off x="1824" y="3408"/>
                <a:ext cx="267" cy="254"/>
                <a:chOff x="3568" y="3456"/>
                <a:chExt cx="675" cy="672"/>
              </a:xfrm>
            </p:grpSpPr>
            <p:grpSp>
              <p:nvGrpSpPr>
                <p:cNvPr id="8471" name="Group 543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478" name="Freeform 544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79" name="Freeform 545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80" name="Oval 546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481" name="Oval 547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472" name="Group 548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473" name="Freeform 549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74" name="Freeform 550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75" name="Freeform 551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76" name="Freeform 552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477" name="Freeform 553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470" name="Oval 554"/>
              <p:cNvSpPr>
                <a:spLocks noChangeArrowheads="1"/>
              </p:cNvSpPr>
              <p:nvPr/>
            </p:nvSpPr>
            <p:spPr bwMode="auto">
              <a:xfrm rot="2721712">
                <a:off x="1922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</p:grpSp>
      <p:grpSp>
        <p:nvGrpSpPr>
          <p:cNvPr id="8201" name="Group 334"/>
          <p:cNvGrpSpPr>
            <a:grpSpLocks/>
          </p:cNvGrpSpPr>
          <p:nvPr/>
        </p:nvGrpSpPr>
        <p:grpSpPr bwMode="auto">
          <a:xfrm>
            <a:off x="4286250" y="4357688"/>
            <a:ext cx="3124200" cy="2209800"/>
            <a:chOff x="672" y="2736"/>
            <a:chExt cx="1968" cy="1392"/>
          </a:xfrm>
        </p:grpSpPr>
        <p:grpSp>
          <p:nvGrpSpPr>
            <p:cNvPr id="8204" name="Group 335"/>
            <p:cNvGrpSpPr>
              <a:grpSpLocks/>
            </p:cNvGrpSpPr>
            <p:nvPr/>
          </p:nvGrpSpPr>
          <p:grpSpPr bwMode="auto">
            <a:xfrm rot="255314">
              <a:off x="689" y="3410"/>
              <a:ext cx="675" cy="672"/>
              <a:chOff x="3568" y="3456"/>
              <a:chExt cx="675" cy="672"/>
            </a:xfrm>
          </p:grpSpPr>
          <p:grpSp>
            <p:nvGrpSpPr>
              <p:cNvPr id="8413" name="Group 336"/>
              <p:cNvGrpSpPr>
                <a:grpSpLocks/>
              </p:cNvGrpSpPr>
              <p:nvPr/>
            </p:nvGrpSpPr>
            <p:grpSpPr bwMode="auto">
              <a:xfrm>
                <a:off x="3568" y="3456"/>
                <a:ext cx="675" cy="672"/>
                <a:chOff x="1868" y="3180"/>
                <a:chExt cx="353" cy="388"/>
              </a:xfrm>
            </p:grpSpPr>
            <p:sp>
              <p:nvSpPr>
                <p:cNvPr id="8420" name="Freeform 337"/>
                <p:cNvSpPr>
                  <a:spLocks/>
                </p:cNvSpPr>
                <p:nvPr/>
              </p:nvSpPr>
              <p:spPr bwMode="auto">
                <a:xfrm>
                  <a:off x="1944" y="3196"/>
                  <a:ext cx="56" cy="292"/>
                </a:xfrm>
                <a:custGeom>
                  <a:avLst/>
                  <a:gdLst>
                    <a:gd name="T0" fmla="*/ 0 w 56"/>
                    <a:gd name="T1" fmla="*/ 292 h 292"/>
                    <a:gd name="T2" fmla="*/ 32 w 56"/>
                    <a:gd name="T3" fmla="*/ 148 h 292"/>
                    <a:gd name="T4" fmla="*/ 56 w 56"/>
                    <a:gd name="T5" fmla="*/ 0 h 292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292"/>
                    <a:gd name="T11" fmla="*/ 56 w 56"/>
                    <a:gd name="T12" fmla="*/ 292 h 29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292">
                      <a:moveTo>
                        <a:pt x="0" y="292"/>
                      </a:moveTo>
                      <a:cubicBezTo>
                        <a:pt x="5" y="265"/>
                        <a:pt x="23" y="197"/>
                        <a:pt x="32" y="148"/>
                      </a:cubicBezTo>
                      <a:cubicBezTo>
                        <a:pt x="41" y="99"/>
                        <a:pt x="51" y="31"/>
                        <a:pt x="56" y="0"/>
                      </a:cubicBezTo>
                    </a:path>
                  </a:pathLst>
                </a:custGeom>
                <a:noFill/>
                <a:ln w="2857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21" name="Freeform 338"/>
                <p:cNvSpPr>
                  <a:spLocks/>
                </p:cNvSpPr>
                <p:nvPr/>
              </p:nvSpPr>
              <p:spPr bwMode="auto">
                <a:xfrm>
                  <a:off x="1999" y="3180"/>
                  <a:ext cx="129" cy="279"/>
                </a:xfrm>
                <a:custGeom>
                  <a:avLst/>
                  <a:gdLst>
                    <a:gd name="T0" fmla="*/ 129 w 129"/>
                    <a:gd name="T1" fmla="*/ 279 h 279"/>
                    <a:gd name="T2" fmla="*/ 25 w 129"/>
                    <a:gd name="T3" fmla="*/ 196 h 279"/>
                    <a:gd name="T4" fmla="*/ 0 w 129"/>
                    <a:gd name="T5" fmla="*/ 0 h 279"/>
                    <a:gd name="T6" fmla="*/ 0 60000 65536"/>
                    <a:gd name="T7" fmla="*/ 0 60000 65536"/>
                    <a:gd name="T8" fmla="*/ 0 60000 65536"/>
                    <a:gd name="T9" fmla="*/ 0 w 129"/>
                    <a:gd name="T10" fmla="*/ 0 h 279"/>
                    <a:gd name="T11" fmla="*/ 129 w 129"/>
                    <a:gd name="T12" fmla="*/ 279 h 27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9" h="279">
                      <a:moveTo>
                        <a:pt x="129" y="279"/>
                      </a:moveTo>
                      <a:cubicBezTo>
                        <a:pt x="112" y="265"/>
                        <a:pt x="47" y="242"/>
                        <a:pt x="25" y="196"/>
                      </a:cubicBezTo>
                      <a:cubicBezTo>
                        <a:pt x="3" y="150"/>
                        <a:pt x="5" y="41"/>
                        <a:pt x="0" y="0"/>
                      </a:cubicBezTo>
                    </a:path>
                  </a:pathLst>
                </a:custGeom>
                <a:noFill/>
                <a:ln w="28575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22" name="Oval 339"/>
                <p:cNvSpPr>
                  <a:spLocks noChangeArrowheads="1"/>
                </p:cNvSpPr>
                <p:nvPr/>
              </p:nvSpPr>
              <p:spPr bwMode="auto">
                <a:xfrm rot="2721712">
                  <a:off x="2086" y="3401"/>
                  <a:ext cx="141" cy="129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8423" name="Oval 340"/>
                <p:cNvSpPr>
                  <a:spLocks noChangeArrowheads="1"/>
                </p:cNvSpPr>
                <p:nvPr/>
              </p:nvSpPr>
              <p:spPr bwMode="auto">
                <a:xfrm rot="2721712">
                  <a:off x="1862" y="3433"/>
                  <a:ext cx="141" cy="129"/>
                </a:xfrm>
                <a:prstGeom prst="ellipse">
                  <a:avLst/>
                </a:prstGeom>
                <a:solidFill>
                  <a:srgbClr val="FF0000"/>
                </a:solidFill>
                <a:ln w="3175">
                  <a:solidFill>
                    <a:srgbClr val="000000"/>
                  </a:solidFill>
                  <a:round/>
                  <a:headEnd type="none" w="lg" len="lg"/>
                  <a:tailEnd type="none" w="lg" len="lg"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8414" name="Group 341"/>
              <p:cNvGrpSpPr>
                <a:grpSpLocks/>
              </p:cNvGrpSpPr>
              <p:nvPr/>
            </p:nvGrpSpPr>
            <p:grpSpPr bwMode="auto">
              <a:xfrm>
                <a:off x="3600" y="3456"/>
                <a:ext cx="240" cy="336"/>
                <a:chOff x="3600" y="3456"/>
                <a:chExt cx="240" cy="336"/>
              </a:xfrm>
            </p:grpSpPr>
            <p:sp>
              <p:nvSpPr>
                <p:cNvPr id="8415" name="Freeform 342"/>
                <p:cNvSpPr>
                  <a:spLocks/>
                </p:cNvSpPr>
                <p:nvPr/>
              </p:nvSpPr>
              <p:spPr bwMode="auto">
                <a:xfrm rot="10800000">
                  <a:off x="3600" y="3456"/>
                  <a:ext cx="240" cy="336"/>
                </a:xfrm>
                <a:custGeom>
                  <a:avLst/>
                  <a:gdLst>
                    <a:gd name="T0" fmla="*/ 0 w 944"/>
                    <a:gd name="T1" fmla="*/ 1 h 736"/>
                    <a:gd name="T2" fmla="*/ 0 w 944"/>
                    <a:gd name="T3" fmla="*/ 0 h 736"/>
                    <a:gd name="T4" fmla="*/ 0 w 944"/>
                    <a:gd name="T5" fmla="*/ 0 h 736"/>
                    <a:gd name="T6" fmla="*/ 0 w 944"/>
                    <a:gd name="T7" fmla="*/ 0 h 736"/>
                    <a:gd name="T8" fmla="*/ 0 w 944"/>
                    <a:gd name="T9" fmla="*/ 0 h 736"/>
                    <a:gd name="T10" fmla="*/ 0 w 944"/>
                    <a:gd name="T11" fmla="*/ 1 h 736"/>
                    <a:gd name="T12" fmla="*/ 0 w 944"/>
                    <a:gd name="T13" fmla="*/ 1 h 736"/>
                    <a:gd name="T14" fmla="*/ 0 w 944"/>
                    <a:gd name="T15" fmla="*/ 1 h 736"/>
                    <a:gd name="T16" fmla="*/ 0 w 944"/>
                    <a:gd name="T17" fmla="*/ 1 h 7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4"/>
                    <a:gd name="T28" fmla="*/ 0 h 736"/>
                    <a:gd name="T29" fmla="*/ 944 w 944"/>
                    <a:gd name="T30" fmla="*/ 736 h 7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4" h="736">
                      <a:moveTo>
                        <a:pt x="16" y="632"/>
                      </a:moveTo>
                      <a:cubicBezTo>
                        <a:pt x="0" y="560"/>
                        <a:pt x="32" y="392"/>
                        <a:pt x="160" y="296"/>
                      </a:cubicBezTo>
                      <a:cubicBezTo>
                        <a:pt x="288" y="200"/>
                        <a:pt x="656" y="104"/>
                        <a:pt x="784" y="56"/>
                      </a:cubicBezTo>
                      <a:cubicBezTo>
                        <a:pt x="912" y="8"/>
                        <a:pt x="912" y="0"/>
                        <a:pt x="928" y="8"/>
                      </a:cubicBezTo>
                      <a:cubicBezTo>
                        <a:pt x="944" y="16"/>
                        <a:pt x="904" y="32"/>
                        <a:pt x="880" y="104"/>
                      </a:cubicBezTo>
                      <a:cubicBezTo>
                        <a:pt x="856" y="176"/>
                        <a:pt x="832" y="344"/>
                        <a:pt x="784" y="440"/>
                      </a:cubicBezTo>
                      <a:cubicBezTo>
                        <a:pt x="736" y="536"/>
                        <a:pt x="680" y="632"/>
                        <a:pt x="592" y="680"/>
                      </a:cubicBezTo>
                      <a:cubicBezTo>
                        <a:pt x="504" y="728"/>
                        <a:pt x="352" y="736"/>
                        <a:pt x="256" y="728"/>
                      </a:cubicBezTo>
                      <a:cubicBezTo>
                        <a:pt x="160" y="720"/>
                        <a:pt x="32" y="704"/>
                        <a:pt x="16" y="632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6" name="Freeform 343"/>
                <p:cNvSpPr>
                  <a:spLocks/>
                </p:cNvSpPr>
                <p:nvPr/>
              </p:nvSpPr>
              <p:spPr bwMode="auto">
                <a:xfrm>
                  <a:off x="3648" y="3456"/>
                  <a:ext cx="144" cy="288"/>
                </a:xfrm>
                <a:custGeom>
                  <a:avLst/>
                  <a:gdLst>
                    <a:gd name="T0" fmla="*/ 144 w 144"/>
                    <a:gd name="T1" fmla="*/ 0 h 288"/>
                    <a:gd name="T2" fmla="*/ 96 w 144"/>
                    <a:gd name="T3" fmla="*/ 144 h 288"/>
                    <a:gd name="T4" fmla="*/ 0 w 144"/>
                    <a:gd name="T5" fmla="*/ 288 h 288"/>
                    <a:gd name="T6" fmla="*/ 0 60000 65536"/>
                    <a:gd name="T7" fmla="*/ 0 60000 65536"/>
                    <a:gd name="T8" fmla="*/ 0 60000 65536"/>
                    <a:gd name="T9" fmla="*/ 0 w 144"/>
                    <a:gd name="T10" fmla="*/ 0 h 288"/>
                    <a:gd name="T11" fmla="*/ 144 w 144"/>
                    <a:gd name="T12" fmla="*/ 288 h 28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44" h="288">
                      <a:moveTo>
                        <a:pt x="144" y="0"/>
                      </a:moveTo>
                      <a:cubicBezTo>
                        <a:pt x="132" y="48"/>
                        <a:pt x="120" y="96"/>
                        <a:pt x="96" y="144"/>
                      </a:cubicBezTo>
                      <a:cubicBezTo>
                        <a:pt x="72" y="192"/>
                        <a:pt x="36" y="240"/>
                        <a:pt x="0" y="288"/>
                      </a:cubicBezTo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7" name="Freeform 344"/>
                <p:cNvSpPr>
                  <a:spLocks/>
                </p:cNvSpPr>
                <p:nvPr/>
              </p:nvSpPr>
              <p:spPr bwMode="auto">
                <a:xfrm>
                  <a:off x="3675" y="3513"/>
                  <a:ext cx="102" cy="72"/>
                </a:xfrm>
                <a:custGeom>
                  <a:avLst/>
                  <a:gdLst>
                    <a:gd name="T0" fmla="*/ 102 w 102"/>
                    <a:gd name="T1" fmla="*/ 0 h 72"/>
                    <a:gd name="T2" fmla="*/ 42 w 102"/>
                    <a:gd name="T3" fmla="*/ 30 h 72"/>
                    <a:gd name="T4" fmla="*/ 0 w 102"/>
                    <a:gd name="T5" fmla="*/ 72 h 72"/>
                    <a:gd name="T6" fmla="*/ 0 60000 65536"/>
                    <a:gd name="T7" fmla="*/ 0 60000 65536"/>
                    <a:gd name="T8" fmla="*/ 0 60000 65536"/>
                    <a:gd name="T9" fmla="*/ 0 w 102"/>
                    <a:gd name="T10" fmla="*/ 0 h 72"/>
                    <a:gd name="T11" fmla="*/ 102 w 102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2" h="72">
                      <a:moveTo>
                        <a:pt x="102" y="0"/>
                      </a:moveTo>
                      <a:cubicBezTo>
                        <a:pt x="92" y="5"/>
                        <a:pt x="59" y="18"/>
                        <a:pt x="42" y="30"/>
                      </a:cubicBezTo>
                      <a:cubicBezTo>
                        <a:pt x="25" y="42"/>
                        <a:pt x="9" y="63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8" name="Freeform 345"/>
                <p:cNvSpPr>
                  <a:spLocks/>
                </p:cNvSpPr>
                <p:nvPr/>
              </p:nvSpPr>
              <p:spPr bwMode="auto">
                <a:xfrm>
                  <a:off x="3648" y="3600"/>
                  <a:ext cx="102" cy="72"/>
                </a:xfrm>
                <a:custGeom>
                  <a:avLst/>
                  <a:gdLst>
                    <a:gd name="T0" fmla="*/ 102 w 102"/>
                    <a:gd name="T1" fmla="*/ 0 h 72"/>
                    <a:gd name="T2" fmla="*/ 42 w 102"/>
                    <a:gd name="T3" fmla="*/ 30 h 72"/>
                    <a:gd name="T4" fmla="*/ 0 w 102"/>
                    <a:gd name="T5" fmla="*/ 72 h 72"/>
                    <a:gd name="T6" fmla="*/ 0 60000 65536"/>
                    <a:gd name="T7" fmla="*/ 0 60000 65536"/>
                    <a:gd name="T8" fmla="*/ 0 60000 65536"/>
                    <a:gd name="T9" fmla="*/ 0 w 102"/>
                    <a:gd name="T10" fmla="*/ 0 h 72"/>
                    <a:gd name="T11" fmla="*/ 102 w 102"/>
                    <a:gd name="T12" fmla="*/ 72 h 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2" h="72">
                      <a:moveTo>
                        <a:pt x="102" y="0"/>
                      </a:moveTo>
                      <a:cubicBezTo>
                        <a:pt x="92" y="5"/>
                        <a:pt x="59" y="18"/>
                        <a:pt x="42" y="30"/>
                      </a:cubicBezTo>
                      <a:cubicBezTo>
                        <a:pt x="25" y="42"/>
                        <a:pt x="9" y="63"/>
                        <a:pt x="0" y="72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419" name="Freeform 346"/>
                <p:cNvSpPr>
                  <a:spLocks/>
                </p:cNvSpPr>
                <p:nvPr/>
              </p:nvSpPr>
              <p:spPr bwMode="auto">
                <a:xfrm>
                  <a:off x="3771" y="3543"/>
                  <a:ext cx="12" cy="120"/>
                </a:xfrm>
                <a:custGeom>
                  <a:avLst/>
                  <a:gdLst>
                    <a:gd name="T0" fmla="*/ 0 w 12"/>
                    <a:gd name="T1" fmla="*/ 120 h 120"/>
                    <a:gd name="T2" fmla="*/ 12 w 12"/>
                    <a:gd name="T3" fmla="*/ 54 h 120"/>
                    <a:gd name="T4" fmla="*/ 0 w 12"/>
                    <a:gd name="T5" fmla="*/ 0 h 120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20"/>
                    <a:gd name="T11" fmla="*/ 12 w 12"/>
                    <a:gd name="T12" fmla="*/ 120 h 12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20">
                      <a:moveTo>
                        <a:pt x="0" y="120"/>
                      </a:moveTo>
                      <a:cubicBezTo>
                        <a:pt x="3" y="109"/>
                        <a:pt x="12" y="74"/>
                        <a:pt x="12" y="54"/>
                      </a:cubicBezTo>
                      <a:cubicBezTo>
                        <a:pt x="12" y="34"/>
                        <a:pt x="2" y="11"/>
                        <a:pt x="0" y="0"/>
                      </a:cubicBezTo>
                    </a:path>
                  </a:pathLst>
                </a:custGeom>
                <a:noFill/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205" name="Group 347"/>
            <p:cNvGrpSpPr>
              <a:grpSpLocks/>
            </p:cNvGrpSpPr>
            <p:nvPr/>
          </p:nvGrpSpPr>
          <p:grpSpPr bwMode="auto">
            <a:xfrm>
              <a:off x="1152" y="2731"/>
              <a:ext cx="1484" cy="1387"/>
              <a:chOff x="1345" y="2930"/>
              <a:chExt cx="1149" cy="1078"/>
            </a:xfrm>
          </p:grpSpPr>
          <p:sp>
            <p:nvSpPr>
              <p:cNvPr id="8206" name="Freeform 348" descr="Циновка"/>
              <p:cNvSpPr>
                <a:spLocks/>
              </p:cNvSpPr>
              <p:nvPr/>
            </p:nvSpPr>
            <p:spPr bwMode="auto">
              <a:xfrm>
                <a:off x="1390" y="3373"/>
                <a:ext cx="1094" cy="635"/>
              </a:xfrm>
              <a:custGeom>
                <a:avLst/>
                <a:gdLst>
                  <a:gd name="T0" fmla="*/ 0 w 2192"/>
                  <a:gd name="T1" fmla="*/ 0 h 1049"/>
                  <a:gd name="T2" fmla="*/ 0 w 2192"/>
                  <a:gd name="T3" fmla="*/ 10 h 1049"/>
                  <a:gd name="T4" fmla="*/ 1 w 2192"/>
                  <a:gd name="T5" fmla="*/ 15 h 1049"/>
                  <a:gd name="T6" fmla="*/ 2 w 2192"/>
                  <a:gd name="T7" fmla="*/ 18 h 1049"/>
                  <a:gd name="T8" fmla="*/ 4 w 2192"/>
                  <a:gd name="T9" fmla="*/ 19 h 1049"/>
                  <a:gd name="T10" fmla="*/ 6 w 2192"/>
                  <a:gd name="T11" fmla="*/ 17 h 1049"/>
                  <a:gd name="T12" fmla="*/ 7 w 2192"/>
                  <a:gd name="T13" fmla="*/ 13 h 1049"/>
                  <a:gd name="T14" fmla="*/ 8 w 2192"/>
                  <a:gd name="T15" fmla="*/ 5 h 1049"/>
                  <a:gd name="T16" fmla="*/ 8 w 2192"/>
                  <a:gd name="T17" fmla="*/ 0 h 10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92"/>
                  <a:gd name="T28" fmla="*/ 0 h 1049"/>
                  <a:gd name="T29" fmla="*/ 2192 w 2192"/>
                  <a:gd name="T30" fmla="*/ 1049 h 10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92" h="1049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7" name="Freeform 349" descr="Папирус"/>
              <p:cNvSpPr>
                <a:spLocks/>
              </p:cNvSpPr>
              <p:nvPr/>
            </p:nvSpPr>
            <p:spPr bwMode="auto">
              <a:xfrm>
                <a:off x="1380" y="3233"/>
                <a:ext cx="1114" cy="280"/>
              </a:xfrm>
              <a:custGeom>
                <a:avLst/>
                <a:gdLst>
                  <a:gd name="T0" fmla="*/ 0 w 2232"/>
                  <a:gd name="T1" fmla="*/ 4 h 463"/>
                  <a:gd name="T2" fmla="*/ 1 w 2232"/>
                  <a:gd name="T3" fmla="*/ 8 h 463"/>
                  <a:gd name="T4" fmla="*/ 3 w 2232"/>
                  <a:gd name="T5" fmla="*/ 8 h 463"/>
                  <a:gd name="T6" fmla="*/ 6 w 2232"/>
                  <a:gd name="T7" fmla="*/ 8 h 463"/>
                  <a:gd name="T8" fmla="*/ 8 w 2232"/>
                  <a:gd name="T9" fmla="*/ 5 h 463"/>
                  <a:gd name="T10" fmla="*/ 6 w 2232"/>
                  <a:gd name="T11" fmla="*/ 1 h 463"/>
                  <a:gd name="T12" fmla="*/ 4 w 2232"/>
                  <a:gd name="T13" fmla="*/ 1 h 463"/>
                  <a:gd name="T14" fmla="*/ 1 w 2232"/>
                  <a:gd name="T15" fmla="*/ 1 h 463"/>
                  <a:gd name="T16" fmla="*/ 0 w 2232"/>
                  <a:gd name="T17" fmla="*/ 4 h 4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32"/>
                  <a:gd name="T28" fmla="*/ 0 h 463"/>
                  <a:gd name="T29" fmla="*/ 2232 w 2232"/>
                  <a:gd name="T30" fmla="*/ 463 h 4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32" h="463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208" name="Group 350"/>
              <p:cNvGrpSpPr>
                <a:grpSpLocks/>
              </p:cNvGrpSpPr>
              <p:nvPr/>
            </p:nvGrpSpPr>
            <p:grpSpPr bwMode="auto">
              <a:xfrm>
                <a:off x="1367" y="2930"/>
                <a:ext cx="1098" cy="500"/>
                <a:chOff x="502" y="1429"/>
                <a:chExt cx="2224" cy="825"/>
              </a:xfrm>
            </p:grpSpPr>
            <p:sp>
              <p:nvSpPr>
                <p:cNvPr id="8385" name="Freeform 351"/>
                <p:cNvSpPr>
                  <a:spLocks/>
                </p:cNvSpPr>
                <p:nvPr/>
              </p:nvSpPr>
              <p:spPr bwMode="auto">
                <a:xfrm rot="5135648">
                  <a:off x="2397" y="1960"/>
                  <a:ext cx="309" cy="81"/>
                </a:xfrm>
                <a:custGeom>
                  <a:avLst/>
                  <a:gdLst>
                    <a:gd name="T0" fmla="*/ 0 w 408"/>
                    <a:gd name="T1" fmla="*/ 16 h 102"/>
                    <a:gd name="T2" fmla="*/ 5 w 408"/>
                    <a:gd name="T3" fmla="*/ 5 h 102"/>
                    <a:gd name="T4" fmla="*/ 13 w 408"/>
                    <a:gd name="T5" fmla="*/ 2 h 102"/>
                    <a:gd name="T6" fmla="*/ 20 w 408"/>
                    <a:gd name="T7" fmla="*/ 2 h 102"/>
                    <a:gd name="T8" fmla="*/ 30 w 408"/>
                    <a:gd name="T9" fmla="*/ 14 h 102"/>
                    <a:gd name="T10" fmla="*/ 39 w 408"/>
                    <a:gd name="T11" fmla="*/ 13 h 102"/>
                    <a:gd name="T12" fmla="*/ 44 w 408"/>
                    <a:gd name="T13" fmla="*/ 2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386" name="Group 352"/>
                <p:cNvGrpSpPr>
                  <a:grpSpLocks/>
                </p:cNvGrpSpPr>
                <p:nvPr/>
              </p:nvGrpSpPr>
              <p:grpSpPr bwMode="auto">
                <a:xfrm>
                  <a:off x="502" y="1429"/>
                  <a:ext cx="2224" cy="825"/>
                  <a:chOff x="503" y="1429"/>
                  <a:chExt cx="2348" cy="825"/>
                </a:xfrm>
              </p:grpSpPr>
              <p:sp>
                <p:nvSpPr>
                  <p:cNvPr id="8387" name="Freeform 353"/>
                  <p:cNvSpPr>
                    <a:spLocks/>
                  </p:cNvSpPr>
                  <p:nvPr/>
                </p:nvSpPr>
                <p:spPr bwMode="auto">
                  <a:xfrm rot="-1024559">
                    <a:off x="513" y="2038"/>
                    <a:ext cx="323" cy="77"/>
                  </a:xfrm>
                  <a:custGeom>
                    <a:avLst/>
                    <a:gdLst>
                      <a:gd name="T0" fmla="*/ 0 w 408"/>
                      <a:gd name="T1" fmla="*/ 11 h 102"/>
                      <a:gd name="T2" fmla="*/ 6 w 408"/>
                      <a:gd name="T3" fmla="*/ 3 h 102"/>
                      <a:gd name="T4" fmla="*/ 18 w 408"/>
                      <a:gd name="T5" fmla="*/ 2 h 102"/>
                      <a:gd name="T6" fmla="*/ 29 w 408"/>
                      <a:gd name="T7" fmla="*/ 2 h 102"/>
                      <a:gd name="T8" fmla="*/ 44 w 408"/>
                      <a:gd name="T9" fmla="*/ 10 h 102"/>
                      <a:gd name="T10" fmla="*/ 55 w 408"/>
                      <a:gd name="T11" fmla="*/ 8 h 102"/>
                      <a:gd name="T12" fmla="*/ 63 w 408"/>
                      <a:gd name="T13" fmla="*/ 2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8" name="Freeform 354"/>
                  <p:cNvSpPr>
                    <a:spLocks/>
                  </p:cNvSpPr>
                  <p:nvPr/>
                </p:nvSpPr>
                <p:spPr bwMode="auto">
                  <a:xfrm rot="-1024559">
                    <a:off x="597" y="1933"/>
                    <a:ext cx="317" cy="95"/>
                  </a:xfrm>
                  <a:custGeom>
                    <a:avLst/>
                    <a:gdLst>
                      <a:gd name="T0" fmla="*/ 0 w 400"/>
                      <a:gd name="T1" fmla="*/ 10 h 126"/>
                      <a:gd name="T2" fmla="*/ 8 w 400"/>
                      <a:gd name="T3" fmla="*/ 3 h 126"/>
                      <a:gd name="T4" fmla="*/ 21 w 400"/>
                      <a:gd name="T5" fmla="*/ 0 h 126"/>
                      <a:gd name="T6" fmla="*/ 32 w 400"/>
                      <a:gd name="T7" fmla="*/ 3 h 126"/>
                      <a:gd name="T8" fmla="*/ 44 w 400"/>
                      <a:gd name="T9" fmla="*/ 11 h 126"/>
                      <a:gd name="T10" fmla="*/ 56 w 400"/>
                      <a:gd name="T11" fmla="*/ 11 h 126"/>
                      <a:gd name="T12" fmla="*/ 62 w 400"/>
                      <a:gd name="T13" fmla="*/ 4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9" name="Freeform 355"/>
                  <p:cNvSpPr>
                    <a:spLocks/>
                  </p:cNvSpPr>
                  <p:nvPr/>
                </p:nvSpPr>
                <p:spPr bwMode="auto">
                  <a:xfrm rot="-590344">
                    <a:off x="672" y="1846"/>
                    <a:ext cx="317" cy="95"/>
                  </a:xfrm>
                  <a:custGeom>
                    <a:avLst/>
                    <a:gdLst>
                      <a:gd name="T0" fmla="*/ 0 w 400"/>
                      <a:gd name="T1" fmla="*/ 10 h 126"/>
                      <a:gd name="T2" fmla="*/ 8 w 400"/>
                      <a:gd name="T3" fmla="*/ 3 h 126"/>
                      <a:gd name="T4" fmla="*/ 21 w 400"/>
                      <a:gd name="T5" fmla="*/ 0 h 126"/>
                      <a:gd name="T6" fmla="*/ 32 w 400"/>
                      <a:gd name="T7" fmla="*/ 3 h 126"/>
                      <a:gd name="T8" fmla="*/ 44 w 400"/>
                      <a:gd name="T9" fmla="*/ 11 h 126"/>
                      <a:gd name="T10" fmla="*/ 56 w 400"/>
                      <a:gd name="T11" fmla="*/ 11 h 126"/>
                      <a:gd name="T12" fmla="*/ 62 w 400"/>
                      <a:gd name="T13" fmla="*/ 4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8390" name="Group 356"/>
                  <p:cNvGrpSpPr>
                    <a:grpSpLocks/>
                  </p:cNvGrpSpPr>
                  <p:nvPr/>
                </p:nvGrpSpPr>
                <p:grpSpPr bwMode="auto">
                  <a:xfrm rot="319568">
                    <a:off x="787" y="1640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8410" name="Freeform 357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11" name="Freeform 358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12" name="Freeform 359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91" name="Group 360"/>
                  <p:cNvGrpSpPr>
                    <a:grpSpLocks/>
                  </p:cNvGrpSpPr>
                  <p:nvPr/>
                </p:nvGrpSpPr>
                <p:grpSpPr bwMode="auto">
                  <a:xfrm rot="1402697">
                    <a:off x="1146" y="1518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8407" name="Freeform 361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8" name="Freeform 362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9" name="Freeform 363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92" name="Group 364"/>
                  <p:cNvGrpSpPr>
                    <a:grpSpLocks/>
                  </p:cNvGrpSpPr>
                  <p:nvPr/>
                </p:nvGrpSpPr>
                <p:grpSpPr bwMode="auto">
                  <a:xfrm rot="2233139">
                    <a:off x="1526" y="1495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8404" name="Freeform 365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5" name="Freeform 366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6" name="Freeform 367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93" name="Group 368"/>
                  <p:cNvGrpSpPr>
                    <a:grpSpLocks/>
                  </p:cNvGrpSpPr>
                  <p:nvPr/>
                </p:nvGrpSpPr>
                <p:grpSpPr bwMode="auto">
                  <a:xfrm rot="3226440">
                    <a:off x="1877" y="1566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8401" name="Freeform 369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2" name="Freeform 370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3" name="Freeform 371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94" name="Group 372"/>
                  <p:cNvGrpSpPr>
                    <a:grpSpLocks/>
                  </p:cNvGrpSpPr>
                  <p:nvPr/>
                </p:nvGrpSpPr>
                <p:grpSpPr bwMode="auto">
                  <a:xfrm rot="4068615">
                    <a:off x="2202" y="1728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8398" name="Freeform 373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>
                        <a:gd name="T0" fmla="*/ 0 w 408"/>
                        <a:gd name="T1" fmla="*/ 99 h 102"/>
                        <a:gd name="T2" fmla="*/ 44 w 408"/>
                        <a:gd name="T3" fmla="*/ 27 h 102"/>
                        <a:gd name="T4" fmla="*/ 118 w 408"/>
                        <a:gd name="T5" fmla="*/ 3 h 102"/>
                        <a:gd name="T6" fmla="*/ 192 w 408"/>
                        <a:gd name="T7" fmla="*/ 15 h 102"/>
                        <a:gd name="T8" fmla="*/ 280 w 408"/>
                        <a:gd name="T9" fmla="*/ 91 h 102"/>
                        <a:gd name="T10" fmla="*/ 360 w 408"/>
                        <a:gd name="T11" fmla="*/ 79 h 102"/>
                        <a:gd name="T12" fmla="*/ 408 w 408"/>
                        <a:gd name="T13" fmla="*/ 1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99" name="Freeform 374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00" name="Freeform 375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>
                        <a:gd name="T0" fmla="*/ 0 w 400"/>
                        <a:gd name="T1" fmla="*/ 97 h 126"/>
                        <a:gd name="T2" fmla="*/ 48 w 400"/>
                        <a:gd name="T3" fmla="*/ 25 h 126"/>
                        <a:gd name="T4" fmla="*/ 134 w 400"/>
                        <a:gd name="T5" fmla="*/ 0 h 126"/>
                        <a:gd name="T6" fmla="*/ 205 w 400"/>
                        <a:gd name="T7" fmla="*/ 23 h 126"/>
                        <a:gd name="T8" fmla="*/ 281 w 400"/>
                        <a:gd name="T9" fmla="*/ 112 h 126"/>
                        <a:gd name="T10" fmla="*/ 364 w 400"/>
                        <a:gd name="T11" fmla="*/ 105 h 126"/>
                        <a:gd name="T12" fmla="*/ 400 w 400"/>
                        <a:gd name="T13" fmla="*/ 37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395" name="Freeform 376"/>
                  <p:cNvSpPr>
                    <a:spLocks/>
                  </p:cNvSpPr>
                  <p:nvPr/>
                </p:nvSpPr>
                <p:spPr bwMode="auto">
                  <a:xfrm rot="5135648">
                    <a:off x="2576" y="2029"/>
                    <a:ext cx="303" cy="100"/>
                  </a:xfrm>
                  <a:custGeom>
                    <a:avLst/>
                    <a:gdLst>
                      <a:gd name="T0" fmla="*/ 0 w 400"/>
                      <a:gd name="T1" fmla="*/ 15 h 126"/>
                      <a:gd name="T2" fmla="*/ 5 w 400"/>
                      <a:gd name="T3" fmla="*/ 4 h 126"/>
                      <a:gd name="T4" fmla="*/ 14 w 400"/>
                      <a:gd name="T5" fmla="*/ 0 h 126"/>
                      <a:gd name="T6" fmla="*/ 23 w 400"/>
                      <a:gd name="T7" fmla="*/ 4 h 126"/>
                      <a:gd name="T8" fmla="*/ 30 w 400"/>
                      <a:gd name="T9" fmla="*/ 17 h 126"/>
                      <a:gd name="T10" fmla="*/ 39 w 400"/>
                      <a:gd name="T11" fmla="*/ 17 h 126"/>
                      <a:gd name="T12" fmla="*/ 44 w 400"/>
                      <a:gd name="T13" fmla="*/ 6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96" name="Freeform 377"/>
                  <p:cNvSpPr>
                    <a:spLocks/>
                  </p:cNvSpPr>
                  <p:nvPr/>
                </p:nvSpPr>
                <p:spPr bwMode="auto">
                  <a:xfrm>
                    <a:off x="2706" y="2014"/>
                    <a:ext cx="145" cy="221"/>
                  </a:xfrm>
                  <a:custGeom>
                    <a:avLst/>
                    <a:gdLst>
                      <a:gd name="T0" fmla="*/ 72 w 145"/>
                      <a:gd name="T1" fmla="*/ 0 h 221"/>
                      <a:gd name="T2" fmla="*/ 127 w 145"/>
                      <a:gd name="T3" fmla="*/ 39 h 221"/>
                      <a:gd name="T4" fmla="*/ 144 w 145"/>
                      <a:gd name="T5" fmla="*/ 106 h 221"/>
                      <a:gd name="T6" fmla="*/ 123 w 145"/>
                      <a:gd name="T7" fmla="*/ 158 h 221"/>
                      <a:gd name="T8" fmla="*/ 50 w 145"/>
                      <a:gd name="T9" fmla="*/ 212 h 221"/>
                      <a:gd name="T10" fmla="*/ 6 w 145"/>
                      <a:gd name="T11" fmla="*/ 214 h 221"/>
                      <a:gd name="T12" fmla="*/ 14 w 145"/>
                      <a:gd name="T13" fmla="*/ 218 h 22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5"/>
                      <a:gd name="T22" fmla="*/ 0 h 221"/>
                      <a:gd name="T23" fmla="*/ 145 w 145"/>
                      <a:gd name="T24" fmla="*/ 221 h 22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97" name="Freeform 378"/>
                  <p:cNvSpPr>
                    <a:spLocks/>
                  </p:cNvSpPr>
                  <p:nvPr/>
                </p:nvSpPr>
                <p:spPr bwMode="auto">
                  <a:xfrm>
                    <a:off x="503" y="2112"/>
                    <a:ext cx="228" cy="142"/>
                  </a:xfrm>
                  <a:custGeom>
                    <a:avLst/>
                    <a:gdLst>
                      <a:gd name="T0" fmla="*/ 145 w 228"/>
                      <a:gd name="T1" fmla="*/ 96 h 142"/>
                      <a:gd name="T2" fmla="*/ 25 w 228"/>
                      <a:gd name="T3" fmla="*/ 136 h 142"/>
                      <a:gd name="T4" fmla="*/ 7 w 228"/>
                      <a:gd name="T5" fmla="*/ 61 h 142"/>
                      <a:gd name="T6" fmla="*/ 66 w 228"/>
                      <a:gd name="T7" fmla="*/ 53 h 142"/>
                      <a:gd name="T8" fmla="*/ 150 w 228"/>
                      <a:gd name="T9" fmla="*/ 88 h 142"/>
                      <a:gd name="T10" fmla="*/ 207 w 228"/>
                      <a:gd name="T11" fmla="*/ 60 h 142"/>
                      <a:gd name="T12" fmla="*/ 228 w 228"/>
                      <a:gd name="T13" fmla="*/ 0 h 1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28"/>
                      <a:gd name="T22" fmla="*/ 0 h 142"/>
                      <a:gd name="T23" fmla="*/ 228 w 228"/>
                      <a:gd name="T24" fmla="*/ 142 h 14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28" h="142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09" name="Group 379"/>
              <p:cNvGrpSpPr>
                <a:grpSpLocks/>
              </p:cNvGrpSpPr>
              <p:nvPr/>
            </p:nvGrpSpPr>
            <p:grpSpPr bwMode="auto">
              <a:xfrm>
                <a:off x="1345" y="3358"/>
                <a:ext cx="1149" cy="202"/>
                <a:chOff x="461" y="1577"/>
                <a:chExt cx="1446" cy="231"/>
              </a:xfrm>
            </p:grpSpPr>
            <p:sp>
              <p:nvSpPr>
                <p:cNvPr id="8350" name="Freeform 380"/>
                <p:cNvSpPr>
                  <a:spLocks/>
                </p:cNvSpPr>
                <p:nvPr/>
              </p:nvSpPr>
              <p:spPr bwMode="auto">
                <a:xfrm rot="-10063547">
                  <a:off x="1600" y="1713"/>
                  <a:ext cx="192" cy="27"/>
                </a:xfrm>
                <a:custGeom>
                  <a:avLst/>
                  <a:gdLst>
                    <a:gd name="T0" fmla="*/ 0 w 408"/>
                    <a:gd name="T1" fmla="*/ 0 h 102"/>
                    <a:gd name="T2" fmla="*/ 0 w 408"/>
                    <a:gd name="T3" fmla="*/ 0 h 102"/>
                    <a:gd name="T4" fmla="*/ 0 w 408"/>
                    <a:gd name="T5" fmla="*/ 0 h 102"/>
                    <a:gd name="T6" fmla="*/ 0 w 408"/>
                    <a:gd name="T7" fmla="*/ 0 h 102"/>
                    <a:gd name="T8" fmla="*/ 0 w 408"/>
                    <a:gd name="T9" fmla="*/ 0 h 102"/>
                    <a:gd name="T10" fmla="*/ 1 w 408"/>
                    <a:gd name="T11" fmla="*/ 0 h 102"/>
                    <a:gd name="T12" fmla="*/ 1 w 408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8"/>
                    <a:gd name="T22" fmla="*/ 0 h 102"/>
                    <a:gd name="T23" fmla="*/ 408 w 408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51" name="Freeform 381"/>
                <p:cNvSpPr>
                  <a:spLocks/>
                </p:cNvSpPr>
                <p:nvPr/>
              </p:nvSpPr>
              <p:spPr bwMode="auto">
                <a:xfrm rot="-9846516">
                  <a:off x="1658" y="1703"/>
                  <a:ext cx="188" cy="34"/>
                </a:xfrm>
                <a:custGeom>
                  <a:avLst/>
                  <a:gdLst>
                    <a:gd name="T0" fmla="*/ 0 w 400"/>
                    <a:gd name="T1" fmla="*/ 0 h 126"/>
                    <a:gd name="T2" fmla="*/ 0 w 400"/>
                    <a:gd name="T3" fmla="*/ 0 h 126"/>
                    <a:gd name="T4" fmla="*/ 0 w 400"/>
                    <a:gd name="T5" fmla="*/ 0 h 126"/>
                    <a:gd name="T6" fmla="*/ 0 w 400"/>
                    <a:gd name="T7" fmla="*/ 0 h 126"/>
                    <a:gd name="T8" fmla="*/ 0 w 400"/>
                    <a:gd name="T9" fmla="*/ 0 h 126"/>
                    <a:gd name="T10" fmla="*/ 1 w 400"/>
                    <a:gd name="T11" fmla="*/ 0 h 126"/>
                    <a:gd name="T12" fmla="*/ 1 w 4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52" name="Freeform 382"/>
                <p:cNvSpPr>
                  <a:spLocks/>
                </p:cNvSpPr>
                <p:nvPr/>
              </p:nvSpPr>
              <p:spPr bwMode="auto">
                <a:xfrm rot="-10095241">
                  <a:off x="1533" y="1721"/>
                  <a:ext cx="189" cy="34"/>
                </a:xfrm>
                <a:custGeom>
                  <a:avLst/>
                  <a:gdLst>
                    <a:gd name="T0" fmla="*/ 0 w 400"/>
                    <a:gd name="T1" fmla="*/ 0 h 126"/>
                    <a:gd name="T2" fmla="*/ 0 w 400"/>
                    <a:gd name="T3" fmla="*/ 0 h 126"/>
                    <a:gd name="T4" fmla="*/ 0 w 400"/>
                    <a:gd name="T5" fmla="*/ 0 h 126"/>
                    <a:gd name="T6" fmla="*/ 0 w 400"/>
                    <a:gd name="T7" fmla="*/ 0 h 126"/>
                    <a:gd name="T8" fmla="*/ 0 w 400"/>
                    <a:gd name="T9" fmla="*/ 0 h 126"/>
                    <a:gd name="T10" fmla="*/ 1 w 400"/>
                    <a:gd name="T11" fmla="*/ 0 h 126"/>
                    <a:gd name="T12" fmla="*/ 1 w 4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353" name="Group 383"/>
                <p:cNvGrpSpPr>
                  <a:grpSpLocks/>
                </p:cNvGrpSpPr>
                <p:nvPr/>
              </p:nvGrpSpPr>
              <p:grpSpPr bwMode="auto">
                <a:xfrm rot="-10121193">
                  <a:off x="1344" y="1708"/>
                  <a:ext cx="310" cy="78"/>
                  <a:chOff x="500" y="1699"/>
                  <a:chExt cx="660" cy="284"/>
                </a:xfrm>
              </p:grpSpPr>
              <p:sp>
                <p:nvSpPr>
                  <p:cNvPr id="8382" name="Freeform 384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3" name="Freeform 385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4" name="Freeform 386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4" name="Group 387"/>
                <p:cNvGrpSpPr>
                  <a:grpSpLocks/>
                </p:cNvGrpSpPr>
                <p:nvPr/>
              </p:nvGrpSpPr>
              <p:grpSpPr bwMode="auto">
                <a:xfrm rot="-9767010">
                  <a:off x="1139" y="1722"/>
                  <a:ext cx="310" cy="78"/>
                  <a:chOff x="500" y="1699"/>
                  <a:chExt cx="660" cy="284"/>
                </a:xfrm>
              </p:grpSpPr>
              <p:sp>
                <p:nvSpPr>
                  <p:cNvPr id="8379" name="Freeform 388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0" name="Freeform 389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81" name="Freeform 390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5" name="Group 391"/>
                <p:cNvGrpSpPr>
                  <a:grpSpLocks/>
                </p:cNvGrpSpPr>
                <p:nvPr/>
              </p:nvGrpSpPr>
              <p:grpSpPr bwMode="auto">
                <a:xfrm rot="-9275821">
                  <a:off x="953" y="1727"/>
                  <a:ext cx="298" cy="81"/>
                  <a:chOff x="500" y="1699"/>
                  <a:chExt cx="660" cy="284"/>
                </a:xfrm>
              </p:grpSpPr>
              <p:sp>
                <p:nvSpPr>
                  <p:cNvPr id="8376" name="Freeform 392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77" name="Freeform 393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78" name="Freeform 394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6" name="Group 395"/>
                <p:cNvGrpSpPr>
                  <a:grpSpLocks/>
                </p:cNvGrpSpPr>
                <p:nvPr/>
              </p:nvGrpSpPr>
              <p:grpSpPr bwMode="auto">
                <a:xfrm rot="253299">
                  <a:off x="461" y="1577"/>
                  <a:ext cx="418" cy="211"/>
                  <a:chOff x="1606" y="2128"/>
                  <a:chExt cx="418" cy="211"/>
                </a:xfrm>
              </p:grpSpPr>
              <p:grpSp>
                <p:nvGrpSpPr>
                  <p:cNvPr id="8363" name="Group 396"/>
                  <p:cNvGrpSpPr>
                    <a:grpSpLocks/>
                  </p:cNvGrpSpPr>
                  <p:nvPr/>
                </p:nvGrpSpPr>
                <p:grpSpPr bwMode="auto">
                  <a:xfrm>
                    <a:off x="1692" y="2156"/>
                    <a:ext cx="332" cy="183"/>
                    <a:chOff x="1692" y="2156"/>
                    <a:chExt cx="332" cy="183"/>
                  </a:xfrm>
                </p:grpSpPr>
                <p:sp>
                  <p:nvSpPr>
                    <p:cNvPr id="8373" name="Freeform 397"/>
                    <p:cNvSpPr>
                      <a:spLocks/>
                    </p:cNvSpPr>
                    <p:nvPr/>
                  </p:nvSpPr>
                  <p:spPr bwMode="auto">
                    <a:xfrm rot="-5664353">
                      <a:off x="1662" y="2186"/>
                      <a:ext cx="111" cy="51"/>
                    </a:xfrm>
                    <a:custGeom>
                      <a:avLst/>
                      <a:gdLst>
                        <a:gd name="T0" fmla="*/ 0 w 408"/>
                        <a:gd name="T1" fmla="*/ 1 h 102"/>
                        <a:gd name="T2" fmla="*/ 0 w 408"/>
                        <a:gd name="T3" fmla="*/ 1 h 102"/>
                        <a:gd name="T4" fmla="*/ 0 w 408"/>
                        <a:gd name="T5" fmla="*/ 1 h 102"/>
                        <a:gd name="T6" fmla="*/ 0 w 408"/>
                        <a:gd name="T7" fmla="*/ 1 h 102"/>
                        <a:gd name="T8" fmla="*/ 0 w 408"/>
                        <a:gd name="T9" fmla="*/ 1 h 102"/>
                        <a:gd name="T10" fmla="*/ 0 w 408"/>
                        <a:gd name="T11" fmla="*/ 1 h 102"/>
                        <a:gd name="T12" fmla="*/ 0 w 408"/>
                        <a:gd name="T13" fmla="*/ 1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solidFill>
                      <a:srgbClr val="CC990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74" name="Freeform 398"/>
                    <p:cNvSpPr>
                      <a:spLocks/>
                    </p:cNvSpPr>
                    <p:nvPr/>
                  </p:nvSpPr>
                  <p:spPr bwMode="auto">
                    <a:xfrm rot="-7401987">
                      <a:off x="1952" y="2268"/>
                      <a:ext cx="95" cy="48"/>
                    </a:xfrm>
                    <a:custGeom>
                      <a:avLst/>
                      <a:gdLst>
                        <a:gd name="T0" fmla="*/ 0 w 408"/>
                        <a:gd name="T1" fmla="*/ 0 h 102"/>
                        <a:gd name="T2" fmla="*/ 0 w 408"/>
                        <a:gd name="T3" fmla="*/ 0 h 102"/>
                        <a:gd name="T4" fmla="*/ 0 w 408"/>
                        <a:gd name="T5" fmla="*/ 0 h 102"/>
                        <a:gd name="T6" fmla="*/ 0 w 408"/>
                        <a:gd name="T7" fmla="*/ 0 h 102"/>
                        <a:gd name="T8" fmla="*/ 0 w 408"/>
                        <a:gd name="T9" fmla="*/ 0 h 102"/>
                        <a:gd name="T10" fmla="*/ 0 w 408"/>
                        <a:gd name="T11" fmla="*/ 0 h 102"/>
                        <a:gd name="T12" fmla="*/ 0 w 408"/>
                        <a:gd name="T13" fmla="*/ 0 h 10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8"/>
                        <a:gd name="T22" fmla="*/ 0 h 102"/>
                        <a:gd name="T23" fmla="*/ 408 w 408"/>
                        <a:gd name="T24" fmla="*/ 102 h 10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75" name="Freeform 399"/>
                    <p:cNvSpPr>
                      <a:spLocks/>
                    </p:cNvSpPr>
                    <p:nvPr/>
                  </p:nvSpPr>
                  <p:spPr bwMode="auto">
                    <a:xfrm rot="-6967771">
                      <a:off x="1854" y="2257"/>
                      <a:ext cx="93" cy="59"/>
                    </a:xfrm>
                    <a:custGeom>
                      <a:avLst/>
                      <a:gdLst>
                        <a:gd name="T0" fmla="*/ 0 w 400"/>
                        <a:gd name="T1" fmla="*/ 0 h 126"/>
                        <a:gd name="T2" fmla="*/ 0 w 400"/>
                        <a:gd name="T3" fmla="*/ 0 h 126"/>
                        <a:gd name="T4" fmla="*/ 0 w 400"/>
                        <a:gd name="T5" fmla="*/ 0 h 126"/>
                        <a:gd name="T6" fmla="*/ 0 w 400"/>
                        <a:gd name="T7" fmla="*/ 0 h 126"/>
                        <a:gd name="T8" fmla="*/ 0 w 400"/>
                        <a:gd name="T9" fmla="*/ 0 h 126"/>
                        <a:gd name="T10" fmla="*/ 0 w 400"/>
                        <a:gd name="T11" fmla="*/ 0 h 126"/>
                        <a:gd name="T12" fmla="*/ 0 w 400"/>
                        <a:gd name="T13" fmla="*/ 0 h 12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00"/>
                        <a:gd name="T22" fmla="*/ 0 h 126"/>
                        <a:gd name="T23" fmla="*/ 400 w 400"/>
                        <a:gd name="T24" fmla="*/ 126 h 12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364" name="Group 400"/>
                  <p:cNvGrpSpPr>
                    <a:grpSpLocks/>
                  </p:cNvGrpSpPr>
                  <p:nvPr/>
                </p:nvGrpSpPr>
                <p:grpSpPr bwMode="auto">
                  <a:xfrm>
                    <a:off x="1606" y="2128"/>
                    <a:ext cx="372" cy="208"/>
                    <a:chOff x="1606" y="2128"/>
                    <a:chExt cx="372" cy="208"/>
                  </a:xfrm>
                </p:grpSpPr>
                <p:grpSp>
                  <p:nvGrpSpPr>
                    <p:cNvPr id="8365" name="Group 4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49" y="2131"/>
                      <a:ext cx="329" cy="205"/>
                      <a:chOff x="1649" y="2131"/>
                      <a:chExt cx="329" cy="205"/>
                    </a:xfrm>
                  </p:grpSpPr>
                  <p:sp>
                    <p:nvSpPr>
                      <p:cNvPr id="8367" name="Freeform 402"/>
                      <p:cNvSpPr>
                        <a:spLocks/>
                      </p:cNvSpPr>
                      <p:nvPr/>
                    </p:nvSpPr>
                    <p:spPr bwMode="auto">
                      <a:xfrm rot="-7401987">
                        <a:off x="1903" y="2260"/>
                        <a:ext cx="92" cy="59"/>
                      </a:xfrm>
                      <a:custGeom>
                        <a:avLst/>
                        <a:gdLst>
                          <a:gd name="T0" fmla="*/ 0 w 400"/>
                          <a:gd name="T1" fmla="*/ 0 h 126"/>
                          <a:gd name="T2" fmla="*/ 0 w 400"/>
                          <a:gd name="T3" fmla="*/ 0 h 126"/>
                          <a:gd name="T4" fmla="*/ 0 w 400"/>
                          <a:gd name="T5" fmla="*/ 0 h 126"/>
                          <a:gd name="T6" fmla="*/ 0 w 400"/>
                          <a:gd name="T7" fmla="*/ 0 h 126"/>
                          <a:gd name="T8" fmla="*/ 0 w 400"/>
                          <a:gd name="T9" fmla="*/ 0 h 126"/>
                          <a:gd name="T10" fmla="*/ 0 w 400"/>
                          <a:gd name="T11" fmla="*/ 0 h 126"/>
                          <a:gd name="T12" fmla="*/ 0 w 400"/>
                          <a:gd name="T13" fmla="*/ 0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368" name="Group 4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25" y="2188"/>
                        <a:ext cx="154" cy="143"/>
                        <a:chOff x="1728" y="2185"/>
                        <a:chExt cx="154" cy="143"/>
                      </a:xfrm>
                    </p:grpSpPr>
                    <p:sp>
                      <p:nvSpPr>
                        <p:cNvPr id="8370" name="Freeform 404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802" y="2249"/>
                          <a:ext cx="111" cy="48"/>
                        </a:xfrm>
                        <a:custGeom>
                          <a:avLst/>
                          <a:gdLst>
                            <a:gd name="T0" fmla="*/ 0 w 408"/>
                            <a:gd name="T1" fmla="*/ 0 h 102"/>
                            <a:gd name="T2" fmla="*/ 0 w 408"/>
                            <a:gd name="T3" fmla="*/ 0 h 102"/>
                            <a:gd name="T4" fmla="*/ 0 w 408"/>
                            <a:gd name="T5" fmla="*/ 0 h 102"/>
                            <a:gd name="T6" fmla="*/ 0 w 408"/>
                            <a:gd name="T7" fmla="*/ 0 h 102"/>
                            <a:gd name="T8" fmla="*/ 0 w 408"/>
                            <a:gd name="T9" fmla="*/ 0 h 102"/>
                            <a:gd name="T10" fmla="*/ 0 w 408"/>
                            <a:gd name="T11" fmla="*/ 0 h 102"/>
                            <a:gd name="T12" fmla="*/ 0 w 408"/>
                            <a:gd name="T13" fmla="*/ 0 h 102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8"/>
                            <a:gd name="T22" fmla="*/ 0 h 102"/>
                            <a:gd name="T23" fmla="*/ 408 w 408"/>
                            <a:gd name="T24" fmla="*/ 102 h 102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8" h="102">
                              <a:moveTo>
                                <a:pt x="0" y="99"/>
                              </a:moveTo>
                              <a:cubicBezTo>
                                <a:pt x="7" y="87"/>
                                <a:pt x="24" y="43"/>
                                <a:pt x="44" y="27"/>
                              </a:cubicBezTo>
                              <a:cubicBezTo>
                                <a:pt x="64" y="11"/>
                                <a:pt x="93" y="5"/>
                                <a:pt x="118" y="3"/>
                              </a:cubicBezTo>
                              <a:cubicBezTo>
                                <a:pt x="143" y="1"/>
                                <a:pt x="165" y="0"/>
                                <a:pt x="192" y="15"/>
                              </a:cubicBezTo>
                              <a:cubicBezTo>
                                <a:pt x="219" y="30"/>
                                <a:pt x="252" y="80"/>
                                <a:pt x="280" y="91"/>
                              </a:cubicBezTo>
                              <a:cubicBezTo>
                                <a:pt x="308" y="102"/>
                                <a:pt x="339" y="92"/>
                                <a:pt x="360" y="79"/>
                              </a:cubicBezTo>
                              <a:cubicBezTo>
                                <a:pt x="381" y="66"/>
                                <a:pt x="398" y="25"/>
                                <a:pt x="408" y="10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371" name="Freeform 405"/>
                        <p:cNvSpPr>
                          <a:spLocks/>
                        </p:cNvSpPr>
                        <p:nvPr/>
                      </p:nvSpPr>
                      <p:spPr bwMode="auto">
                        <a:xfrm rot="-6731385">
                          <a:off x="1752" y="2226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0 h 126"/>
                            <a:gd name="T2" fmla="*/ 0 w 400"/>
                            <a:gd name="T3" fmla="*/ 0 h 126"/>
                            <a:gd name="T4" fmla="*/ 0 w 400"/>
                            <a:gd name="T5" fmla="*/ 0 h 126"/>
                            <a:gd name="T6" fmla="*/ 0 w 400"/>
                            <a:gd name="T7" fmla="*/ 0 h 126"/>
                            <a:gd name="T8" fmla="*/ 0 w 400"/>
                            <a:gd name="T9" fmla="*/ 0 h 126"/>
                            <a:gd name="T10" fmla="*/ 0 w 400"/>
                            <a:gd name="T11" fmla="*/ 0 h 126"/>
                            <a:gd name="T12" fmla="*/ 0 w 400"/>
                            <a:gd name="T13" fmla="*/ 0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8372" name="Freeform 406"/>
                        <p:cNvSpPr>
                          <a:spLocks/>
                        </p:cNvSpPr>
                        <p:nvPr/>
                      </p:nvSpPr>
                      <p:spPr bwMode="auto">
                        <a:xfrm rot="-6297170">
                          <a:off x="1704" y="2209"/>
                          <a:ext cx="108" cy="59"/>
                        </a:xfrm>
                        <a:custGeom>
                          <a:avLst/>
                          <a:gdLst>
                            <a:gd name="T0" fmla="*/ 0 w 400"/>
                            <a:gd name="T1" fmla="*/ 0 h 126"/>
                            <a:gd name="T2" fmla="*/ 0 w 400"/>
                            <a:gd name="T3" fmla="*/ 0 h 126"/>
                            <a:gd name="T4" fmla="*/ 0 w 400"/>
                            <a:gd name="T5" fmla="*/ 0 h 126"/>
                            <a:gd name="T6" fmla="*/ 0 w 400"/>
                            <a:gd name="T7" fmla="*/ 0 h 126"/>
                            <a:gd name="T8" fmla="*/ 0 w 400"/>
                            <a:gd name="T9" fmla="*/ 0 h 126"/>
                            <a:gd name="T10" fmla="*/ 0 w 400"/>
                            <a:gd name="T11" fmla="*/ 0 h 126"/>
                            <a:gd name="T12" fmla="*/ 0 w 400"/>
                            <a:gd name="T13" fmla="*/ 0 h 12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w 400"/>
                            <a:gd name="T22" fmla="*/ 0 h 126"/>
                            <a:gd name="T23" fmla="*/ 400 w 400"/>
                            <a:gd name="T24" fmla="*/ 126 h 12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T21" t="T22" r="T23" b="T24"/>
                          <a:pathLst>
                            <a:path w="400" h="126">
                              <a:moveTo>
                                <a:pt x="0" y="97"/>
                              </a:moveTo>
                              <a:cubicBezTo>
                                <a:pt x="8" y="85"/>
                                <a:pt x="26" y="41"/>
                                <a:pt x="48" y="25"/>
                              </a:cubicBezTo>
                              <a:cubicBezTo>
                                <a:pt x="70" y="9"/>
                                <a:pt x="108" y="0"/>
                                <a:pt x="134" y="0"/>
                              </a:cubicBezTo>
                              <a:cubicBezTo>
                                <a:pt x="160" y="0"/>
                                <a:pt x="181" y="4"/>
                                <a:pt x="205" y="23"/>
                              </a:cubicBezTo>
                              <a:cubicBezTo>
                                <a:pt x="230" y="42"/>
                                <a:pt x="255" y="98"/>
                                <a:pt x="281" y="112"/>
                              </a:cubicBezTo>
                              <a:cubicBezTo>
                                <a:pt x="307" y="126"/>
                                <a:pt x="344" y="117"/>
                                <a:pt x="364" y="105"/>
                              </a:cubicBezTo>
                              <a:cubicBezTo>
                                <a:pt x="384" y="93"/>
                                <a:pt x="393" y="51"/>
                                <a:pt x="400" y="37"/>
                              </a:cubicBezTo>
                            </a:path>
                          </a:pathLst>
                        </a:custGeom>
                        <a:gradFill rotWithShape="1">
                          <a:gsLst>
                            <a:gs pos="0">
                              <a:srgbClr val="CC6600"/>
                            </a:gs>
                            <a:gs pos="50000">
                              <a:srgbClr val="996633"/>
                            </a:gs>
                            <a:gs pos="100000">
                              <a:srgbClr val="CC6600"/>
                            </a:gs>
                          </a:gsLst>
                          <a:lin ang="18900000" scaled="1"/>
                        </a:gradFill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8369" name="Freeform 407"/>
                      <p:cNvSpPr>
                        <a:spLocks/>
                      </p:cNvSpPr>
                      <p:nvPr/>
                    </p:nvSpPr>
                    <p:spPr bwMode="auto">
                      <a:xfrm rot="-5664353">
                        <a:off x="1625" y="2155"/>
                        <a:ext cx="108" cy="60"/>
                      </a:xfrm>
                      <a:custGeom>
                        <a:avLst/>
                        <a:gdLst>
                          <a:gd name="T0" fmla="*/ 0 w 400"/>
                          <a:gd name="T1" fmla="*/ 0 h 126"/>
                          <a:gd name="T2" fmla="*/ 0 w 400"/>
                          <a:gd name="T3" fmla="*/ 0 h 126"/>
                          <a:gd name="T4" fmla="*/ 0 w 400"/>
                          <a:gd name="T5" fmla="*/ 0 h 126"/>
                          <a:gd name="T6" fmla="*/ 0 w 400"/>
                          <a:gd name="T7" fmla="*/ 0 h 126"/>
                          <a:gd name="T8" fmla="*/ 0 w 400"/>
                          <a:gd name="T9" fmla="*/ 0 h 126"/>
                          <a:gd name="T10" fmla="*/ 0 w 400"/>
                          <a:gd name="T11" fmla="*/ 0 h 126"/>
                          <a:gd name="T12" fmla="*/ 0 w 400"/>
                          <a:gd name="T13" fmla="*/ 0 h 12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00"/>
                          <a:gd name="T22" fmla="*/ 0 h 126"/>
                          <a:gd name="T23" fmla="*/ 400 w 400"/>
                          <a:gd name="T24" fmla="*/ 126 h 12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366" name="Freeform 408"/>
                    <p:cNvSpPr>
                      <a:spLocks/>
                    </p:cNvSpPr>
                    <p:nvPr/>
                  </p:nvSpPr>
                  <p:spPr bwMode="auto">
                    <a:xfrm rot="10800000">
                      <a:off x="1606" y="2128"/>
                      <a:ext cx="86" cy="79"/>
                    </a:xfrm>
                    <a:custGeom>
                      <a:avLst/>
                      <a:gdLst>
                        <a:gd name="T0" fmla="*/ 1 w 145"/>
                        <a:gd name="T1" fmla="*/ 0 h 221"/>
                        <a:gd name="T2" fmla="*/ 2 w 145"/>
                        <a:gd name="T3" fmla="*/ 0 h 221"/>
                        <a:gd name="T4" fmla="*/ 2 w 145"/>
                        <a:gd name="T5" fmla="*/ 0 h 221"/>
                        <a:gd name="T6" fmla="*/ 2 w 145"/>
                        <a:gd name="T7" fmla="*/ 0 h 221"/>
                        <a:gd name="T8" fmla="*/ 1 w 145"/>
                        <a:gd name="T9" fmla="*/ 0 h 221"/>
                        <a:gd name="T10" fmla="*/ 1 w 145"/>
                        <a:gd name="T11" fmla="*/ 0 h 221"/>
                        <a:gd name="T12" fmla="*/ 1 w 145"/>
                        <a:gd name="T13" fmla="*/ 0 h 22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45"/>
                        <a:gd name="T22" fmla="*/ 0 h 221"/>
                        <a:gd name="T23" fmla="*/ 145 w 145"/>
                        <a:gd name="T24" fmla="*/ 221 h 22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45" h="221">
                          <a:moveTo>
                            <a:pt x="72" y="0"/>
                          </a:moveTo>
                          <a:cubicBezTo>
                            <a:pt x="82" y="7"/>
                            <a:pt x="115" y="23"/>
                            <a:pt x="127" y="39"/>
                          </a:cubicBezTo>
                          <a:cubicBezTo>
                            <a:pt x="139" y="57"/>
                            <a:pt x="145" y="86"/>
                            <a:pt x="144" y="106"/>
                          </a:cubicBezTo>
                          <a:cubicBezTo>
                            <a:pt x="143" y="125"/>
                            <a:pt x="139" y="141"/>
                            <a:pt x="123" y="158"/>
                          </a:cubicBezTo>
                          <a:cubicBezTo>
                            <a:pt x="107" y="176"/>
                            <a:pt x="69" y="203"/>
                            <a:pt x="50" y="212"/>
                          </a:cubicBezTo>
                          <a:cubicBezTo>
                            <a:pt x="31" y="221"/>
                            <a:pt x="12" y="213"/>
                            <a:pt x="6" y="214"/>
                          </a:cubicBezTo>
                          <a:cubicBezTo>
                            <a:pt x="0" y="215"/>
                            <a:pt x="12" y="217"/>
                            <a:pt x="14" y="21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8357" name="Freeform 409"/>
                <p:cNvSpPr>
                  <a:spLocks/>
                </p:cNvSpPr>
                <p:nvPr/>
              </p:nvSpPr>
              <p:spPr bwMode="auto">
                <a:xfrm rot="-8887738">
                  <a:off x="1771" y="1656"/>
                  <a:ext cx="136" cy="51"/>
                </a:xfrm>
                <a:custGeom>
                  <a:avLst/>
                  <a:gdLst>
                    <a:gd name="T0" fmla="*/ 2 w 228"/>
                    <a:gd name="T1" fmla="*/ 0 h 142"/>
                    <a:gd name="T2" fmla="*/ 1 w 228"/>
                    <a:gd name="T3" fmla="*/ 0 h 142"/>
                    <a:gd name="T4" fmla="*/ 1 w 228"/>
                    <a:gd name="T5" fmla="*/ 0 h 142"/>
                    <a:gd name="T6" fmla="*/ 1 w 228"/>
                    <a:gd name="T7" fmla="*/ 0 h 142"/>
                    <a:gd name="T8" fmla="*/ 2 w 228"/>
                    <a:gd name="T9" fmla="*/ 0 h 142"/>
                    <a:gd name="T10" fmla="*/ 4 w 228"/>
                    <a:gd name="T11" fmla="*/ 0 h 142"/>
                    <a:gd name="T12" fmla="*/ 4 w 228"/>
                    <a:gd name="T13" fmla="*/ 0 h 1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42"/>
                    <a:gd name="T23" fmla="*/ 228 w 228"/>
                    <a:gd name="T24" fmla="*/ 142 h 14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42">
                      <a:moveTo>
                        <a:pt x="145" y="96"/>
                      </a:moveTo>
                      <a:cubicBezTo>
                        <a:pt x="126" y="103"/>
                        <a:pt x="48" y="142"/>
                        <a:pt x="25" y="136"/>
                      </a:cubicBezTo>
                      <a:cubicBezTo>
                        <a:pt x="2" y="130"/>
                        <a:pt x="0" y="75"/>
                        <a:pt x="7" y="61"/>
                      </a:cubicBezTo>
                      <a:cubicBezTo>
                        <a:pt x="14" y="47"/>
                        <a:pt x="42" y="48"/>
                        <a:pt x="66" y="53"/>
                      </a:cubicBezTo>
                      <a:cubicBezTo>
                        <a:pt x="89" y="58"/>
                        <a:pt x="126" y="85"/>
                        <a:pt x="150" y="88"/>
                      </a:cubicBezTo>
                      <a:cubicBezTo>
                        <a:pt x="173" y="89"/>
                        <a:pt x="194" y="74"/>
                        <a:pt x="207" y="60"/>
                      </a:cubicBezTo>
                      <a:cubicBezTo>
                        <a:pt x="221" y="46"/>
                        <a:pt x="224" y="12"/>
                        <a:pt x="228" y="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8358" name="Group 410"/>
                <p:cNvGrpSpPr>
                  <a:grpSpLocks/>
                </p:cNvGrpSpPr>
                <p:nvPr/>
              </p:nvGrpSpPr>
              <p:grpSpPr bwMode="auto">
                <a:xfrm rot="-9101855">
                  <a:off x="772" y="1719"/>
                  <a:ext cx="298" cy="81"/>
                  <a:chOff x="500" y="1699"/>
                  <a:chExt cx="660" cy="284"/>
                </a:xfrm>
              </p:grpSpPr>
              <p:sp>
                <p:nvSpPr>
                  <p:cNvPr id="8360" name="Freeform 411"/>
                  <p:cNvSpPr>
                    <a:spLocks/>
                  </p:cNvSpPr>
                  <p:nvPr/>
                </p:nvSpPr>
                <p:spPr bwMode="auto">
                  <a:xfrm>
                    <a:off x="500" y="1881"/>
                    <a:ext cx="408" cy="102"/>
                  </a:xfrm>
                  <a:custGeom>
                    <a:avLst/>
                    <a:gdLst>
                      <a:gd name="T0" fmla="*/ 0 w 408"/>
                      <a:gd name="T1" fmla="*/ 99 h 102"/>
                      <a:gd name="T2" fmla="*/ 44 w 408"/>
                      <a:gd name="T3" fmla="*/ 27 h 102"/>
                      <a:gd name="T4" fmla="*/ 118 w 408"/>
                      <a:gd name="T5" fmla="*/ 3 h 102"/>
                      <a:gd name="T6" fmla="*/ 192 w 408"/>
                      <a:gd name="T7" fmla="*/ 15 h 102"/>
                      <a:gd name="T8" fmla="*/ 280 w 408"/>
                      <a:gd name="T9" fmla="*/ 91 h 102"/>
                      <a:gd name="T10" fmla="*/ 360 w 408"/>
                      <a:gd name="T11" fmla="*/ 79 h 102"/>
                      <a:gd name="T12" fmla="*/ 408 w 408"/>
                      <a:gd name="T13" fmla="*/ 10 h 10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8"/>
                      <a:gd name="T22" fmla="*/ 0 h 102"/>
                      <a:gd name="T23" fmla="*/ 408 w 408"/>
                      <a:gd name="T24" fmla="*/ 102 h 10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61" name="Freeform 412"/>
                  <p:cNvSpPr>
                    <a:spLocks/>
                  </p:cNvSpPr>
                  <p:nvPr/>
                </p:nvSpPr>
                <p:spPr bwMode="auto">
                  <a:xfrm>
                    <a:off x="636" y="177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62" name="Freeform 413"/>
                  <p:cNvSpPr>
                    <a:spLocks/>
                  </p:cNvSpPr>
                  <p:nvPr/>
                </p:nvSpPr>
                <p:spPr bwMode="auto">
                  <a:xfrm rot="434215">
                    <a:off x="760" y="1699"/>
                    <a:ext cx="400" cy="126"/>
                  </a:xfrm>
                  <a:custGeom>
                    <a:avLst/>
                    <a:gdLst>
                      <a:gd name="T0" fmla="*/ 0 w 400"/>
                      <a:gd name="T1" fmla="*/ 97 h 126"/>
                      <a:gd name="T2" fmla="*/ 48 w 400"/>
                      <a:gd name="T3" fmla="*/ 25 h 126"/>
                      <a:gd name="T4" fmla="*/ 134 w 400"/>
                      <a:gd name="T5" fmla="*/ 0 h 126"/>
                      <a:gd name="T6" fmla="*/ 205 w 400"/>
                      <a:gd name="T7" fmla="*/ 23 h 126"/>
                      <a:gd name="T8" fmla="*/ 281 w 400"/>
                      <a:gd name="T9" fmla="*/ 112 h 126"/>
                      <a:gd name="T10" fmla="*/ 364 w 400"/>
                      <a:gd name="T11" fmla="*/ 105 h 126"/>
                      <a:gd name="T12" fmla="*/ 400 w 400"/>
                      <a:gd name="T13" fmla="*/ 37 h 12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00"/>
                      <a:gd name="T22" fmla="*/ 0 h 126"/>
                      <a:gd name="T23" fmla="*/ 400 w 400"/>
                      <a:gd name="T24" fmla="*/ 126 h 12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8359" name="Freeform 414"/>
                <p:cNvSpPr>
                  <a:spLocks/>
                </p:cNvSpPr>
                <p:nvPr/>
              </p:nvSpPr>
              <p:spPr bwMode="auto">
                <a:xfrm rot="-9846516">
                  <a:off x="1709" y="1685"/>
                  <a:ext cx="188" cy="34"/>
                </a:xfrm>
                <a:custGeom>
                  <a:avLst/>
                  <a:gdLst>
                    <a:gd name="T0" fmla="*/ 0 w 400"/>
                    <a:gd name="T1" fmla="*/ 0 h 126"/>
                    <a:gd name="T2" fmla="*/ 0 w 400"/>
                    <a:gd name="T3" fmla="*/ 0 h 126"/>
                    <a:gd name="T4" fmla="*/ 0 w 400"/>
                    <a:gd name="T5" fmla="*/ 0 h 126"/>
                    <a:gd name="T6" fmla="*/ 0 w 400"/>
                    <a:gd name="T7" fmla="*/ 0 h 126"/>
                    <a:gd name="T8" fmla="*/ 0 w 400"/>
                    <a:gd name="T9" fmla="*/ 0 h 126"/>
                    <a:gd name="T10" fmla="*/ 1 w 400"/>
                    <a:gd name="T11" fmla="*/ 0 h 126"/>
                    <a:gd name="T12" fmla="*/ 1 w 40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00"/>
                    <a:gd name="T22" fmla="*/ 0 h 126"/>
                    <a:gd name="T23" fmla="*/ 400 w 40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210" name="Oval 415"/>
              <p:cNvSpPr>
                <a:spLocks noChangeArrowheads="1"/>
              </p:cNvSpPr>
              <p:nvPr/>
            </p:nvSpPr>
            <p:spPr bwMode="auto">
              <a:xfrm rot="2721712">
                <a:off x="2266" y="3419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1" name="Oval 416"/>
              <p:cNvSpPr>
                <a:spLocks noChangeArrowheads="1"/>
              </p:cNvSpPr>
              <p:nvPr/>
            </p:nvSpPr>
            <p:spPr bwMode="auto">
              <a:xfrm rot="2721712">
                <a:off x="2162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2" name="Oval 417"/>
              <p:cNvSpPr>
                <a:spLocks noChangeArrowheads="1"/>
              </p:cNvSpPr>
              <p:nvPr/>
            </p:nvSpPr>
            <p:spPr bwMode="auto">
              <a:xfrm rot="2721712">
                <a:off x="2066" y="3419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3" name="Oval 418"/>
              <p:cNvSpPr>
                <a:spLocks noChangeArrowheads="1"/>
              </p:cNvSpPr>
              <p:nvPr/>
            </p:nvSpPr>
            <p:spPr bwMode="auto">
              <a:xfrm rot="2721712">
                <a:off x="1922" y="3419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4" name="Oval 419"/>
              <p:cNvSpPr>
                <a:spLocks noChangeArrowheads="1"/>
              </p:cNvSpPr>
              <p:nvPr/>
            </p:nvSpPr>
            <p:spPr bwMode="auto">
              <a:xfrm rot="2721712">
                <a:off x="1442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5" name="Oval 420"/>
              <p:cNvSpPr>
                <a:spLocks noChangeArrowheads="1"/>
              </p:cNvSpPr>
              <p:nvPr/>
            </p:nvSpPr>
            <p:spPr bwMode="auto">
              <a:xfrm rot="2721712">
                <a:off x="2362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6" name="Oval 421"/>
              <p:cNvSpPr>
                <a:spLocks noChangeArrowheads="1"/>
              </p:cNvSpPr>
              <p:nvPr/>
            </p:nvSpPr>
            <p:spPr bwMode="auto">
              <a:xfrm rot="2721712">
                <a:off x="1490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7" name="Oval 422"/>
              <p:cNvSpPr>
                <a:spLocks noChangeArrowheads="1"/>
              </p:cNvSpPr>
              <p:nvPr/>
            </p:nvSpPr>
            <p:spPr bwMode="auto">
              <a:xfrm rot="2721712">
                <a:off x="1586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8" name="Oval 423"/>
              <p:cNvSpPr>
                <a:spLocks noChangeArrowheads="1"/>
              </p:cNvSpPr>
              <p:nvPr/>
            </p:nvSpPr>
            <p:spPr bwMode="auto">
              <a:xfrm rot="2721712">
                <a:off x="1682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19" name="Oval 424"/>
              <p:cNvSpPr>
                <a:spLocks noChangeArrowheads="1"/>
              </p:cNvSpPr>
              <p:nvPr/>
            </p:nvSpPr>
            <p:spPr bwMode="auto">
              <a:xfrm rot="2721712">
                <a:off x="1778" y="340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0" name="Oval 425"/>
              <p:cNvSpPr>
                <a:spLocks noChangeArrowheads="1"/>
              </p:cNvSpPr>
              <p:nvPr/>
            </p:nvSpPr>
            <p:spPr bwMode="auto">
              <a:xfrm rot="2721712">
                <a:off x="1538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1" name="Oval 426"/>
              <p:cNvSpPr>
                <a:spLocks noChangeArrowheads="1"/>
              </p:cNvSpPr>
              <p:nvPr/>
            </p:nvSpPr>
            <p:spPr bwMode="auto">
              <a:xfrm rot="2721712">
                <a:off x="1490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2" name="Oval 427"/>
              <p:cNvSpPr>
                <a:spLocks noChangeArrowheads="1"/>
              </p:cNvSpPr>
              <p:nvPr/>
            </p:nvSpPr>
            <p:spPr bwMode="auto">
              <a:xfrm rot="2721712">
                <a:off x="1538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3" name="Oval 428"/>
              <p:cNvSpPr>
                <a:spLocks noChangeArrowheads="1"/>
              </p:cNvSpPr>
              <p:nvPr/>
            </p:nvSpPr>
            <p:spPr bwMode="auto">
              <a:xfrm rot="2721712">
                <a:off x="1586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4" name="Oval 429"/>
              <p:cNvSpPr>
                <a:spLocks noChangeArrowheads="1"/>
              </p:cNvSpPr>
              <p:nvPr/>
            </p:nvSpPr>
            <p:spPr bwMode="auto">
              <a:xfrm rot="2721712">
                <a:off x="1634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5" name="Oval 430"/>
              <p:cNvSpPr>
                <a:spLocks noChangeArrowheads="1"/>
              </p:cNvSpPr>
              <p:nvPr/>
            </p:nvSpPr>
            <p:spPr bwMode="auto">
              <a:xfrm rot="2721712">
                <a:off x="1682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6" name="Oval 431"/>
              <p:cNvSpPr>
                <a:spLocks noChangeArrowheads="1"/>
              </p:cNvSpPr>
              <p:nvPr/>
            </p:nvSpPr>
            <p:spPr bwMode="auto">
              <a:xfrm rot="2721712">
                <a:off x="1778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7" name="Oval 432"/>
              <p:cNvSpPr>
                <a:spLocks noChangeArrowheads="1"/>
              </p:cNvSpPr>
              <p:nvPr/>
            </p:nvSpPr>
            <p:spPr bwMode="auto">
              <a:xfrm rot="2721712">
                <a:off x="1874" y="3262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8" name="Oval 433"/>
              <p:cNvSpPr>
                <a:spLocks noChangeArrowheads="1"/>
              </p:cNvSpPr>
              <p:nvPr/>
            </p:nvSpPr>
            <p:spPr bwMode="auto">
              <a:xfrm rot="2721712">
                <a:off x="1970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29" name="Oval 434"/>
              <p:cNvSpPr>
                <a:spLocks noChangeArrowheads="1"/>
              </p:cNvSpPr>
              <p:nvPr/>
            </p:nvSpPr>
            <p:spPr bwMode="auto">
              <a:xfrm rot="2721712">
                <a:off x="2018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0" name="Oval 435"/>
              <p:cNvSpPr>
                <a:spLocks noChangeArrowheads="1"/>
              </p:cNvSpPr>
              <p:nvPr/>
            </p:nvSpPr>
            <p:spPr bwMode="auto">
              <a:xfrm rot="2721712">
                <a:off x="2114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1" name="Oval 436"/>
              <p:cNvSpPr>
                <a:spLocks noChangeArrowheads="1"/>
              </p:cNvSpPr>
              <p:nvPr/>
            </p:nvSpPr>
            <p:spPr bwMode="auto">
              <a:xfrm rot="2721712">
                <a:off x="2210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2" name="Oval 437"/>
              <p:cNvSpPr>
                <a:spLocks noChangeArrowheads="1"/>
              </p:cNvSpPr>
              <p:nvPr/>
            </p:nvSpPr>
            <p:spPr bwMode="auto">
              <a:xfrm rot="2721712">
                <a:off x="2162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3" name="Oval 438"/>
              <p:cNvSpPr>
                <a:spLocks noChangeArrowheads="1"/>
              </p:cNvSpPr>
              <p:nvPr/>
            </p:nvSpPr>
            <p:spPr bwMode="auto">
              <a:xfrm rot="2721712">
                <a:off x="2306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4" name="Oval 439"/>
              <p:cNvSpPr>
                <a:spLocks noChangeArrowheads="1"/>
              </p:cNvSpPr>
              <p:nvPr/>
            </p:nvSpPr>
            <p:spPr bwMode="auto">
              <a:xfrm rot="2721712">
                <a:off x="1970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5" name="Oval 440"/>
              <p:cNvSpPr>
                <a:spLocks noChangeArrowheads="1"/>
              </p:cNvSpPr>
              <p:nvPr/>
            </p:nvSpPr>
            <p:spPr bwMode="auto">
              <a:xfrm rot="2721712">
                <a:off x="1730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6" name="Oval 441"/>
              <p:cNvSpPr>
                <a:spLocks noChangeArrowheads="1"/>
              </p:cNvSpPr>
              <p:nvPr/>
            </p:nvSpPr>
            <p:spPr bwMode="auto">
              <a:xfrm rot="2721712">
                <a:off x="1826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7" name="Oval 442"/>
              <p:cNvSpPr>
                <a:spLocks noChangeArrowheads="1"/>
              </p:cNvSpPr>
              <p:nvPr/>
            </p:nvSpPr>
            <p:spPr bwMode="auto">
              <a:xfrm rot="2721712">
                <a:off x="1922" y="3166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8" name="Oval 443"/>
              <p:cNvSpPr>
                <a:spLocks noChangeArrowheads="1"/>
              </p:cNvSpPr>
              <p:nvPr/>
            </p:nvSpPr>
            <p:spPr bwMode="auto">
              <a:xfrm rot="2721712">
                <a:off x="2258" y="3358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39" name="Oval 444"/>
              <p:cNvSpPr>
                <a:spLocks noChangeArrowheads="1"/>
              </p:cNvSpPr>
              <p:nvPr/>
            </p:nvSpPr>
            <p:spPr bwMode="auto">
              <a:xfrm rot="2721712">
                <a:off x="2066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8240" name="Oval 445"/>
              <p:cNvSpPr>
                <a:spLocks noChangeArrowheads="1"/>
              </p:cNvSpPr>
              <p:nvPr/>
            </p:nvSpPr>
            <p:spPr bwMode="auto">
              <a:xfrm rot="2721712">
                <a:off x="1874" y="3310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8241" name="Group 446"/>
              <p:cNvGrpSpPr>
                <a:grpSpLocks/>
              </p:cNvGrpSpPr>
              <p:nvPr/>
            </p:nvGrpSpPr>
            <p:grpSpPr bwMode="auto">
              <a:xfrm rot="1004455">
                <a:off x="1983" y="3221"/>
                <a:ext cx="271" cy="254"/>
                <a:chOff x="3568" y="3456"/>
                <a:chExt cx="675" cy="672"/>
              </a:xfrm>
            </p:grpSpPr>
            <p:grpSp>
              <p:nvGrpSpPr>
                <p:cNvPr id="8339" name="Group 447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346" name="Freeform 448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7" name="Freeform 449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8" name="Oval 450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349" name="Oval 451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40" name="Group 452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341" name="Freeform 453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2" name="Freeform 454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3" name="Freeform 455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4" name="Freeform 456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45" name="Freeform 457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2" name="Group 458"/>
              <p:cNvGrpSpPr>
                <a:grpSpLocks/>
              </p:cNvGrpSpPr>
              <p:nvPr/>
            </p:nvGrpSpPr>
            <p:grpSpPr bwMode="auto">
              <a:xfrm rot="1004455">
                <a:off x="1743" y="3221"/>
                <a:ext cx="271" cy="254"/>
                <a:chOff x="3568" y="3456"/>
                <a:chExt cx="675" cy="672"/>
              </a:xfrm>
            </p:grpSpPr>
            <p:grpSp>
              <p:nvGrpSpPr>
                <p:cNvPr id="8328" name="Group 459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335" name="Freeform 460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36" name="Freeform 461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37" name="Oval 462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338" name="Oval 463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29" name="Group 464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330" name="Freeform 465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31" name="Freeform 466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32" name="Freeform 467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33" name="Freeform 468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34" name="Freeform 469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3" name="Group 470"/>
              <p:cNvGrpSpPr>
                <a:grpSpLocks/>
              </p:cNvGrpSpPr>
              <p:nvPr/>
            </p:nvGrpSpPr>
            <p:grpSpPr bwMode="auto">
              <a:xfrm rot="-10340961">
                <a:off x="1566" y="3358"/>
                <a:ext cx="271" cy="254"/>
                <a:chOff x="3568" y="3456"/>
                <a:chExt cx="675" cy="672"/>
              </a:xfrm>
            </p:grpSpPr>
            <p:grpSp>
              <p:nvGrpSpPr>
                <p:cNvPr id="8317" name="Group 471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324" name="Freeform 472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25" name="Freeform 473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26" name="Oval 474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327" name="Oval 475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18" name="Group 476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319" name="Freeform 477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20" name="Freeform 478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21" name="Freeform 479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22" name="Freeform 480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23" name="Freeform 481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4" name="Group 482"/>
              <p:cNvGrpSpPr>
                <a:grpSpLocks/>
              </p:cNvGrpSpPr>
              <p:nvPr/>
            </p:nvGrpSpPr>
            <p:grpSpPr bwMode="auto">
              <a:xfrm rot="9292598">
                <a:off x="2062" y="3312"/>
                <a:ext cx="267" cy="254"/>
                <a:chOff x="3568" y="3456"/>
                <a:chExt cx="675" cy="672"/>
              </a:xfrm>
            </p:grpSpPr>
            <p:grpSp>
              <p:nvGrpSpPr>
                <p:cNvPr id="8306" name="Group 483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313" name="Freeform 484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14" name="Freeform 485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15" name="Oval 486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316" name="Oval 487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07" name="Group 488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308" name="Freeform 489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9" name="Freeform 490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10" name="Freeform 491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11" name="Freeform 492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12" name="Freeform 493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5" name="Group 494"/>
              <p:cNvGrpSpPr>
                <a:grpSpLocks/>
              </p:cNvGrpSpPr>
              <p:nvPr/>
            </p:nvGrpSpPr>
            <p:grpSpPr bwMode="auto">
              <a:xfrm rot="9292598">
                <a:off x="1582" y="3216"/>
                <a:ext cx="267" cy="254"/>
                <a:chOff x="3568" y="3456"/>
                <a:chExt cx="675" cy="672"/>
              </a:xfrm>
            </p:grpSpPr>
            <p:grpSp>
              <p:nvGrpSpPr>
                <p:cNvPr id="8295" name="Group 495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302" name="Freeform 496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3" name="Freeform 497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4" name="Oval 498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305" name="Oval 499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96" name="Group 500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297" name="Freeform 501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98" name="Freeform 502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99" name="Freeform 503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0" name="Freeform 504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301" name="Freeform 505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6" name="Group 506"/>
              <p:cNvGrpSpPr>
                <a:grpSpLocks/>
              </p:cNvGrpSpPr>
              <p:nvPr/>
            </p:nvGrpSpPr>
            <p:grpSpPr bwMode="auto">
              <a:xfrm rot="-467817">
                <a:off x="1586" y="2976"/>
                <a:ext cx="267" cy="254"/>
                <a:chOff x="3568" y="3456"/>
                <a:chExt cx="675" cy="672"/>
              </a:xfrm>
            </p:grpSpPr>
            <p:grpSp>
              <p:nvGrpSpPr>
                <p:cNvPr id="8284" name="Group 507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291" name="Freeform 508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92" name="Freeform 509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93" name="Oval 510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294" name="Oval 511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85" name="Group 512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286" name="Freeform 513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87" name="Freeform 514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88" name="Freeform 515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89" name="Freeform 516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90" name="Freeform 517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7" name="Group 518"/>
              <p:cNvGrpSpPr>
                <a:grpSpLocks/>
              </p:cNvGrpSpPr>
              <p:nvPr/>
            </p:nvGrpSpPr>
            <p:grpSpPr bwMode="auto">
              <a:xfrm rot="922698">
                <a:off x="1874" y="2976"/>
                <a:ext cx="267" cy="254"/>
                <a:chOff x="3568" y="3456"/>
                <a:chExt cx="675" cy="672"/>
              </a:xfrm>
            </p:grpSpPr>
            <p:grpSp>
              <p:nvGrpSpPr>
                <p:cNvPr id="8273" name="Group 519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280" name="Freeform 520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81" name="Freeform 521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82" name="Oval 522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283" name="Oval 523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74" name="Group 524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275" name="Freeform 525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6" name="Freeform 526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7" name="Freeform 527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8" name="Freeform 528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9" name="Freeform 529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8" name="Group 530"/>
              <p:cNvGrpSpPr>
                <a:grpSpLocks/>
              </p:cNvGrpSpPr>
              <p:nvPr/>
            </p:nvGrpSpPr>
            <p:grpSpPr bwMode="auto">
              <a:xfrm rot="2423096">
                <a:off x="2131" y="3056"/>
                <a:ext cx="267" cy="254"/>
                <a:chOff x="3568" y="3456"/>
                <a:chExt cx="675" cy="672"/>
              </a:xfrm>
            </p:grpSpPr>
            <p:grpSp>
              <p:nvGrpSpPr>
                <p:cNvPr id="8262" name="Group 531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269" name="Freeform 532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0" name="Freeform 533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71" name="Oval 534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272" name="Oval 535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63" name="Group 536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264" name="Freeform 537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5" name="Freeform 538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6" name="Freeform 539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7" name="Freeform 540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8" name="Freeform 541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8249" name="Group 542"/>
              <p:cNvGrpSpPr>
                <a:grpSpLocks/>
              </p:cNvGrpSpPr>
              <p:nvPr/>
            </p:nvGrpSpPr>
            <p:grpSpPr bwMode="auto">
              <a:xfrm rot="-10373132">
                <a:off x="1824" y="3408"/>
                <a:ext cx="267" cy="254"/>
                <a:chOff x="3568" y="3456"/>
                <a:chExt cx="675" cy="672"/>
              </a:xfrm>
            </p:grpSpPr>
            <p:grpSp>
              <p:nvGrpSpPr>
                <p:cNvPr id="8251" name="Group 543"/>
                <p:cNvGrpSpPr>
                  <a:grpSpLocks/>
                </p:cNvGrpSpPr>
                <p:nvPr/>
              </p:nvGrpSpPr>
              <p:grpSpPr bwMode="auto">
                <a:xfrm>
                  <a:off x="3568" y="3456"/>
                  <a:ext cx="675" cy="672"/>
                  <a:chOff x="1868" y="3180"/>
                  <a:chExt cx="353" cy="388"/>
                </a:xfrm>
              </p:grpSpPr>
              <p:sp>
                <p:nvSpPr>
                  <p:cNvPr id="8258" name="Freeform 544"/>
                  <p:cNvSpPr>
                    <a:spLocks/>
                  </p:cNvSpPr>
                  <p:nvPr/>
                </p:nvSpPr>
                <p:spPr bwMode="auto">
                  <a:xfrm>
                    <a:off x="1944" y="3196"/>
                    <a:ext cx="56" cy="292"/>
                  </a:xfrm>
                  <a:custGeom>
                    <a:avLst/>
                    <a:gdLst>
                      <a:gd name="T0" fmla="*/ 0 w 56"/>
                      <a:gd name="T1" fmla="*/ 292 h 292"/>
                      <a:gd name="T2" fmla="*/ 32 w 56"/>
                      <a:gd name="T3" fmla="*/ 148 h 292"/>
                      <a:gd name="T4" fmla="*/ 56 w 56"/>
                      <a:gd name="T5" fmla="*/ 0 h 292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292"/>
                      <a:gd name="T11" fmla="*/ 56 w 56"/>
                      <a:gd name="T12" fmla="*/ 292 h 29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292">
                        <a:moveTo>
                          <a:pt x="0" y="292"/>
                        </a:moveTo>
                        <a:cubicBezTo>
                          <a:pt x="5" y="265"/>
                          <a:pt x="23" y="197"/>
                          <a:pt x="32" y="148"/>
                        </a:cubicBezTo>
                        <a:cubicBezTo>
                          <a:pt x="41" y="99"/>
                          <a:pt x="51" y="31"/>
                          <a:pt x="56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9" name="Freeform 545"/>
                  <p:cNvSpPr>
                    <a:spLocks/>
                  </p:cNvSpPr>
                  <p:nvPr/>
                </p:nvSpPr>
                <p:spPr bwMode="auto">
                  <a:xfrm>
                    <a:off x="1999" y="3180"/>
                    <a:ext cx="129" cy="279"/>
                  </a:xfrm>
                  <a:custGeom>
                    <a:avLst/>
                    <a:gdLst>
                      <a:gd name="T0" fmla="*/ 129 w 129"/>
                      <a:gd name="T1" fmla="*/ 279 h 279"/>
                      <a:gd name="T2" fmla="*/ 25 w 129"/>
                      <a:gd name="T3" fmla="*/ 196 h 279"/>
                      <a:gd name="T4" fmla="*/ 0 w 129"/>
                      <a:gd name="T5" fmla="*/ 0 h 279"/>
                      <a:gd name="T6" fmla="*/ 0 60000 65536"/>
                      <a:gd name="T7" fmla="*/ 0 60000 65536"/>
                      <a:gd name="T8" fmla="*/ 0 60000 65536"/>
                      <a:gd name="T9" fmla="*/ 0 w 129"/>
                      <a:gd name="T10" fmla="*/ 0 h 279"/>
                      <a:gd name="T11" fmla="*/ 129 w 129"/>
                      <a:gd name="T12" fmla="*/ 279 h 279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9" h="279">
                        <a:moveTo>
                          <a:pt x="129" y="279"/>
                        </a:moveTo>
                        <a:cubicBezTo>
                          <a:pt x="112" y="265"/>
                          <a:pt x="47" y="242"/>
                          <a:pt x="25" y="196"/>
                        </a:cubicBezTo>
                        <a:cubicBezTo>
                          <a:pt x="3" y="150"/>
                          <a:pt x="5" y="41"/>
                          <a:pt x="0" y="0"/>
                        </a:cubicBezTo>
                      </a:path>
                    </a:pathLst>
                  </a:custGeom>
                  <a:noFill/>
                  <a:ln w="28575">
                    <a:solidFill>
                      <a:srgbClr val="8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60" name="Oval 546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2086" y="3401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8261" name="Oval 547"/>
                  <p:cNvSpPr>
                    <a:spLocks noChangeArrowheads="1"/>
                  </p:cNvSpPr>
                  <p:nvPr/>
                </p:nvSpPr>
                <p:spPr bwMode="auto">
                  <a:xfrm rot="2721712">
                    <a:off x="1862" y="3433"/>
                    <a:ext cx="141" cy="129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rgbClr val="000000"/>
                    </a:solidFill>
                    <a:round/>
                    <a:headEnd type="none" w="lg" len="lg"/>
                    <a:tailEnd type="none" w="lg" len="lg"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252" name="Group 548"/>
                <p:cNvGrpSpPr>
                  <a:grpSpLocks/>
                </p:cNvGrpSpPr>
                <p:nvPr/>
              </p:nvGrpSpPr>
              <p:grpSpPr bwMode="auto">
                <a:xfrm>
                  <a:off x="3600" y="3456"/>
                  <a:ext cx="240" cy="336"/>
                  <a:chOff x="3600" y="3456"/>
                  <a:chExt cx="240" cy="336"/>
                </a:xfrm>
              </p:grpSpPr>
              <p:sp>
                <p:nvSpPr>
                  <p:cNvPr id="8253" name="Freeform 549"/>
                  <p:cNvSpPr>
                    <a:spLocks/>
                  </p:cNvSpPr>
                  <p:nvPr/>
                </p:nvSpPr>
                <p:spPr bwMode="auto">
                  <a:xfrm rot="10800000">
                    <a:off x="3600" y="3456"/>
                    <a:ext cx="240" cy="336"/>
                  </a:xfrm>
                  <a:custGeom>
                    <a:avLst/>
                    <a:gdLst>
                      <a:gd name="T0" fmla="*/ 0 w 944"/>
                      <a:gd name="T1" fmla="*/ 1 h 736"/>
                      <a:gd name="T2" fmla="*/ 0 w 944"/>
                      <a:gd name="T3" fmla="*/ 0 h 736"/>
                      <a:gd name="T4" fmla="*/ 0 w 944"/>
                      <a:gd name="T5" fmla="*/ 0 h 736"/>
                      <a:gd name="T6" fmla="*/ 0 w 944"/>
                      <a:gd name="T7" fmla="*/ 0 h 736"/>
                      <a:gd name="T8" fmla="*/ 0 w 944"/>
                      <a:gd name="T9" fmla="*/ 0 h 736"/>
                      <a:gd name="T10" fmla="*/ 0 w 944"/>
                      <a:gd name="T11" fmla="*/ 1 h 736"/>
                      <a:gd name="T12" fmla="*/ 0 w 944"/>
                      <a:gd name="T13" fmla="*/ 1 h 736"/>
                      <a:gd name="T14" fmla="*/ 0 w 944"/>
                      <a:gd name="T15" fmla="*/ 1 h 736"/>
                      <a:gd name="T16" fmla="*/ 0 w 944"/>
                      <a:gd name="T17" fmla="*/ 1 h 7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44"/>
                      <a:gd name="T28" fmla="*/ 0 h 736"/>
                      <a:gd name="T29" fmla="*/ 944 w 944"/>
                      <a:gd name="T30" fmla="*/ 736 h 7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44" h="736">
                        <a:moveTo>
                          <a:pt x="16" y="632"/>
                        </a:moveTo>
                        <a:cubicBezTo>
                          <a:pt x="0" y="560"/>
                          <a:pt x="32" y="392"/>
                          <a:pt x="160" y="296"/>
                        </a:cubicBezTo>
                        <a:cubicBezTo>
                          <a:pt x="288" y="200"/>
                          <a:pt x="656" y="104"/>
                          <a:pt x="784" y="56"/>
                        </a:cubicBezTo>
                        <a:cubicBezTo>
                          <a:pt x="912" y="8"/>
                          <a:pt x="912" y="0"/>
                          <a:pt x="928" y="8"/>
                        </a:cubicBezTo>
                        <a:cubicBezTo>
                          <a:pt x="944" y="16"/>
                          <a:pt x="904" y="32"/>
                          <a:pt x="880" y="104"/>
                        </a:cubicBezTo>
                        <a:cubicBezTo>
                          <a:pt x="856" y="176"/>
                          <a:pt x="832" y="344"/>
                          <a:pt x="784" y="440"/>
                        </a:cubicBezTo>
                        <a:cubicBezTo>
                          <a:pt x="736" y="536"/>
                          <a:pt x="680" y="632"/>
                          <a:pt x="592" y="680"/>
                        </a:cubicBezTo>
                        <a:cubicBezTo>
                          <a:pt x="504" y="728"/>
                          <a:pt x="352" y="736"/>
                          <a:pt x="256" y="728"/>
                        </a:cubicBezTo>
                        <a:cubicBezTo>
                          <a:pt x="160" y="720"/>
                          <a:pt x="32" y="704"/>
                          <a:pt x="16" y="632"/>
                        </a:cubicBezTo>
                        <a:close/>
                      </a:path>
                    </a:pathLst>
                  </a:custGeom>
                  <a:solidFill>
                    <a:srgbClr val="009900"/>
                  </a:solidFill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4" name="Freeform 550"/>
                  <p:cNvSpPr>
                    <a:spLocks/>
                  </p:cNvSpPr>
                  <p:nvPr/>
                </p:nvSpPr>
                <p:spPr bwMode="auto">
                  <a:xfrm>
                    <a:off x="3648" y="3456"/>
                    <a:ext cx="144" cy="288"/>
                  </a:xfrm>
                  <a:custGeom>
                    <a:avLst/>
                    <a:gdLst>
                      <a:gd name="T0" fmla="*/ 144 w 144"/>
                      <a:gd name="T1" fmla="*/ 0 h 288"/>
                      <a:gd name="T2" fmla="*/ 96 w 144"/>
                      <a:gd name="T3" fmla="*/ 144 h 288"/>
                      <a:gd name="T4" fmla="*/ 0 w 144"/>
                      <a:gd name="T5" fmla="*/ 288 h 288"/>
                      <a:gd name="T6" fmla="*/ 0 60000 65536"/>
                      <a:gd name="T7" fmla="*/ 0 60000 65536"/>
                      <a:gd name="T8" fmla="*/ 0 60000 65536"/>
                      <a:gd name="T9" fmla="*/ 0 w 144"/>
                      <a:gd name="T10" fmla="*/ 0 h 288"/>
                      <a:gd name="T11" fmla="*/ 144 w 144"/>
                      <a:gd name="T12" fmla="*/ 288 h 28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44" h="288">
                        <a:moveTo>
                          <a:pt x="144" y="0"/>
                        </a:moveTo>
                        <a:cubicBezTo>
                          <a:pt x="132" y="48"/>
                          <a:pt x="120" y="96"/>
                          <a:pt x="96" y="144"/>
                        </a:cubicBezTo>
                        <a:cubicBezTo>
                          <a:pt x="72" y="192"/>
                          <a:pt x="36" y="240"/>
                          <a:pt x="0" y="288"/>
                        </a:cubicBezTo>
                      </a:path>
                    </a:pathLst>
                  </a:cu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5" name="Freeform 551"/>
                  <p:cNvSpPr>
                    <a:spLocks/>
                  </p:cNvSpPr>
                  <p:nvPr/>
                </p:nvSpPr>
                <p:spPr bwMode="auto">
                  <a:xfrm>
                    <a:off x="3675" y="3513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6" name="Freeform 552"/>
                  <p:cNvSpPr>
                    <a:spLocks/>
                  </p:cNvSpPr>
                  <p:nvPr/>
                </p:nvSpPr>
                <p:spPr bwMode="auto">
                  <a:xfrm>
                    <a:off x="3648" y="3600"/>
                    <a:ext cx="102" cy="72"/>
                  </a:xfrm>
                  <a:custGeom>
                    <a:avLst/>
                    <a:gdLst>
                      <a:gd name="T0" fmla="*/ 102 w 102"/>
                      <a:gd name="T1" fmla="*/ 0 h 72"/>
                      <a:gd name="T2" fmla="*/ 42 w 102"/>
                      <a:gd name="T3" fmla="*/ 30 h 72"/>
                      <a:gd name="T4" fmla="*/ 0 w 102"/>
                      <a:gd name="T5" fmla="*/ 72 h 72"/>
                      <a:gd name="T6" fmla="*/ 0 60000 65536"/>
                      <a:gd name="T7" fmla="*/ 0 60000 65536"/>
                      <a:gd name="T8" fmla="*/ 0 60000 65536"/>
                      <a:gd name="T9" fmla="*/ 0 w 102"/>
                      <a:gd name="T10" fmla="*/ 0 h 72"/>
                      <a:gd name="T11" fmla="*/ 102 w 102"/>
                      <a:gd name="T12" fmla="*/ 72 h 7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2" h="72">
                        <a:moveTo>
                          <a:pt x="102" y="0"/>
                        </a:moveTo>
                        <a:cubicBezTo>
                          <a:pt x="92" y="5"/>
                          <a:pt x="59" y="18"/>
                          <a:pt x="42" y="30"/>
                        </a:cubicBezTo>
                        <a:cubicBezTo>
                          <a:pt x="25" y="42"/>
                          <a:pt x="9" y="63"/>
                          <a:pt x="0" y="72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8257" name="Freeform 553"/>
                  <p:cNvSpPr>
                    <a:spLocks/>
                  </p:cNvSpPr>
                  <p:nvPr/>
                </p:nvSpPr>
                <p:spPr bwMode="auto">
                  <a:xfrm>
                    <a:off x="3771" y="3543"/>
                    <a:ext cx="12" cy="120"/>
                  </a:xfrm>
                  <a:custGeom>
                    <a:avLst/>
                    <a:gdLst>
                      <a:gd name="T0" fmla="*/ 0 w 12"/>
                      <a:gd name="T1" fmla="*/ 120 h 120"/>
                      <a:gd name="T2" fmla="*/ 12 w 12"/>
                      <a:gd name="T3" fmla="*/ 54 h 120"/>
                      <a:gd name="T4" fmla="*/ 0 w 12"/>
                      <a:gd name="T5" fmla="*/ 0 h 120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20"/>
                      <a:gd name="T11" fmla="*/ 12 w 12"/>
                      <a:gd name="T12" fmla="*/ 120 h 12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20">
                        <a:moveTo>
                          <a:pt x="0" y="120"/>
                        </a:moveTo>
                        <a:cubicBezTo>
                          <a:pt x="3" y="109"/>
                          <a:pt x="12" y="74"/>
                          <a:pt x="12" y="54"/>
                        </a:cubicBezTo>
                        <a:cubicBezTo>
                          <a:pt x="12" y="34"/>
                          <a:pt x="2" y="11"/>
                          <a:pt x="0" y="0"/>
                        </a:cubicBezTo>
                      </a:path>
                    </a:pathLst>
                  </a:custGeom>
                  <a:noFill/>
                  <a:ln w="31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250" name="Oval 554"/>
              <p:cNvSpPr>
                <a:spLocks noChangeArrowheads="1"/>
              </p:cNvSpPr>
              <p:nvPr/>
            </p:nvSpPr>
            <p:spPr bwMode="auto">
              <a:xfrm rot="2721712">
                <a:off x="1922" y="3214"/>
                <a:ext cx="83" cy="88"/>
              </a:xfrm>
              <a:prstGeom prst="ellipse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round/>
                <a:headEnd type="none" w="lg" len="lg"/>
                <a:tailEnd type="none" w="lg" len="lg"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513</Words>
  <Application>Microsoft Office PowerPoint</Application>
  <PresentationFormat>Экран (4:3)</PresentationFormat>
  <Paragraphs>116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1_Тема Office</vt:lpstr>
      <vt:lpstr>Шаблон для начальной школы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сш 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Першина Ирина Валериевна</dc:creator>
  <cp:lastModifiedBy>Ирина</cp:lastModifiedBy>
  <cp:revision>29</cp:revision>
  <dcterms:created xsi:type="dcterms:W3CDTF">2008-05-28T10:20:44Z</dcterms:created>
  <dcterms:modified xsi:type="dcterms:W3CDTF">2021-11-04T17:23:58Z</dcterms:modified>
</cp:coreProperties>
</file>