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8"/>
  </p:notesMasterIdLst>
  <p:sldIdLst>
    <p:sldId id="256" r:id="rId2"/>
    <p:sldId id="308" r:id="rId3"/>
    <p:sldId id="297" r:id="rId4"/>
    <p:sldId id="298" r:id="rId5"/>
    <p:sldId id="295" r:id="rId6"/>
    <p:sldId id="303" r:id="rId7"/>
    <p:sldId id="304" r:id="rId8"/>
    <p:sldId id="305" r:id="rId9"/>
    <p:sldId id="306" r:id="rId10"/>
    <p:sldId id="299" r:id="rId11"/>
    <p:sldId id="300" r:id="rId12"/>
    <p:sldId id="294" r:id="rId13"/>
    <p:sldId id="301" r:id="rId14"/>
    <p:sldId id="302" r:id="rId15"/>
    <p:sldId id="307" r:id="rId16"/>
    <p:sldId id="283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  <p:clrMru>
    <a:srgbClr val="FF0000"/>
    <a:srgbClr val="3333FF"/>
    <a:srgbClr val="FFFF99"/>
    <a:srgbClr val="FF3300"/>
    <a:srgbClr val="7E94F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5" d="100"/>
          <a:sy n="65" d="100"/>
        </p:scale>
        <p:origin x="-978" y="-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257378-FA93-4557-9F79-D4FD2499BACD}" type="datetimeFigureOut">
              <a:rPr lang="ru-RU" smtClean="0"/>
              <a:pPr/>
              <a:t>19.07.2016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4C712C-B848-4F87-A00C-39A4BAA6136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AB6D8-A8EA-4B32-A6C8-07D841E23254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914449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726" indent="0" algn="ctr">
              <a:buNone/>
              <a:defRPr/>
            </a:lvl2pPr>
            <a:lvl3pPr marL="829452" indent="0" algn="ctr">
              <a:buNone/>
              <a:defRPr/>
            </a:lvl3pPr>
            <a:lvl4pPr marL="1244178" indent="0" algn="ctr">
              <a:buNone/>
              <a:defRPr/>
            </a:lvl4pPr>
            <a:lvl5pPr marL="1658904" indent="0" algn="ctr">
              <a:buNone/>
              <a:defRPr/>
            </a:lvl5pPr>
            <a:lvl6pPr marL="2073631" indent="0" algn="ctr">
              <a:buNone/>
              <a:defRPr/>
            </a:lvl6pPr>
            <a:lvl7pPr marL="2488357" indent="0" algn="ctr">
              <a:buNone/>
              <a:defRPr/>
            </a:lvl7pPr>
            <a:lvl8pPr marL="2903083" indent="0" algn="ctr">
              <a:buNone/>
              <a:defRPr/>
            </a:lvl8pPr>
            <a:lvl9pPr marL="3317809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96096C-1D29-4292-87F0-F655754A8AE9}" type="datetimeFigureOut">
              <a:rPr lang="ru-RU" smtClean="0"/>
              <a:pPr>
                <a:defRPr/>
              </a:pPr>
              <a:t>19.07.2016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974F7D-45D5-40C6-91E8-9F437FFAA89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2D34B0-4025-4244-A332-F6D28D8584EA}" type="datetimeFigureOut">
              <a:rPr lang="ru-RU" smtClean="0"/>
              <a:pPr>
                <a:defRPr/>
              </a:pPr>
              <a:t>19.07.2016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CFE925-36B0-4427-B0FE-0DFD6CAD06F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5440" y="273629"/>
            <a:ext cx="2056320" cy="585421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6480" y="273629"/>
            <a:ext cx="6030720" cy="585421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9EE1D6-75F0-4B98-8AAC-CC4E3034BCFA}" type="datetimeFigureOut">
              <a:rPr lang="ru-RU" smtClean="0"/>
              <a:pPr>
                <a:defRPr/>
              </a:pPr>
              <a:t>19.07.2016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7DF70E-979D-46FA-96AB-E7B77F29B75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6480" y="273629"/>
            <a:ext cx="8225280" cy="11420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0"/>
          </p:nvPr>
        </p:nvSpPr>
        <p:spPr>
          <a:xfrm>
            <a:off x="456481" y="6247376"/>
            <a:ext cx="2126880" cy="46948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56F08C-B045-479C-8404-BE51AF99D318}" type="datetimeFigureOut">
              <a:rPr lang="ru-RU" smtClean="0"/>
              <a:pPr>
                <a:defRPr/>
              </a:pPr>
              <a:t>19.07.2016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idx="11"/>
          </p:nvPr>
        </p:nvSpPr>
        <p:spPr>
          <a:xfrm>
            <a:off x="3127681" y="6247376"/>
            <a:ext cx="2895840" cy="46948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>
          <a:xfrm>
            <a:off x="6556321" y="6247376"/>
            <a:ext cx="2126880" cy="46948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F68BA7-2DC8-437D-890C-029898A749E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204B4E-FBF5-45CC-993C-2A2EA93F30FF}" type="datetimeFigureOut">
              <a:rPr lang="ru-RU" smtClean="0"/>
              <a:pPr>
                <a:defRPr/>
              </a:pPr>
              <a:t>19.07.2016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A3D3C3-5956-4E51-9B04-5B9A94FBCCC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880" y="4406863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726" indent="0">
              <a:buNone/>
              <a:defRPr sz="1600"/>
            </a:lvl2pPr>
            <a:lvl3pPr marL="829452" indent="0">
              <a:buNone/>
              <a:defRPr sz="1500"/>
            </a:lvl3pPr>
            <a:lvl4pPr marL="1244178" indent="0">
              <a:buNone/>
              <a:defRPr sz="1300"/>
            </a:lvl4pPr>
            <a:lvl5pPr marL="1658904" indent="0">
              <a:buNone/>
              <a:defRPr sz="1300"/>
            </a:lvl5pPr>
            <a:lvl6pPr marL="2073631" indent="0">
              <a:buNone/>
              <a:defRPr sz="1300"/>
            </a:lvl6pPr>
            <a:lvl7pPr marL="2488357" indent="0">
              <a:buNone/>
              <a:defRPr sz="1300"/>
            </a:lvl7pPr>
            <a:lvl8pPr marL="2903083" indent="0">
              <a:buNone/>
              <a:defRPr sz="1300"/>
            </a:lvl8pPr>
            <a:lvl9pPr marL="3317809" indent="0">
              <a:buNone/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320A66-2C00-413B-9396-23F955E3B91D}" type="datetimeFigureOut">
              <a:rPr lang="ru-RU" smtClean="0"/>
              <a:pPr>
                <a:defRPr/>
              </a:pPr>
              <a:t>19.07.2016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D687C9-71E4-4A1E-92CC-B50B9B19DBA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6480" y="1604329"/>
            <a:ext cx="4043520" cy="4523515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38240" y="1604329"/>
            <a:ext cx="4043520" cy="4523515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D182AF-44D9-488E-9214-8BA0778D7928}" type="datetimeFigureOut">
              <a:rPr lang="ru-RU" smtClean="0"/>
              <a:pPr>
                <a:defRPr/>
              </a:pPr>
              <a:t>19.07.2016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437503-4A1C-40C8-AE6B-0FDF7299D04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921" y="275070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726" indent="0">
              <a:buNone/>
              <a:defRPr sz="1800" b="1"/>
            </a:lvl2pPr>
            <a:lvl3pPr marL="829452" indent="0">
              <a:buNone/>
              <a:defRPr sz="1600" b="1"/>
            </a:lvl3pPr>
            <a:lvl4pPr marL="1244178" indent="0">
              <a:buNone/>
              <a:defRPr sz="1500" b="1"/>
            </a:lvl4pPr>
            <a:lvl5pPr marL="1658904" indent="0">
              <a:buNone/>
              <a:defRPr sz="1500" b="1"/>
            </a:lvl5pPr>
            <a:lvl6pPr marL="2073631" indent="0">
              <a:buNone/>
              <a:defRPr sz="1500" b="1"/>
            </a:lvl6pPr>
            <a:lvl7pPr marL="2488357" indent="0">
              <a:buNone/>
              <a:defRPr sz="1500" b="1"/>
            </a:lvl7pPr>
            <a:lvl8pPr marL="2903083" indent="0">
              <a:buNone/>
              <a:defRPr sz="1500" b="1"/>
            </a:lvl8pPr>
            <a:lvl9pPr marL="3317809" indent="0">
              <a:buNone/>
              <a:defRPr sz="15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441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726" indent="0">
              <a:buNone/>
              <a:defRPr sz="1800" b="1"/>
            </a:lvl2pPr>
            <a:lvl3pPr marL="829452" indent="0">
              <a:buNone/>
              <a:defRPr sz="1600" b="1"/>
            </a:lvl3pPr>
            <a:lvl4pPr marL="1244178" indent="0">
              <a:buNone/>
              <a:defRPr sz="1500" b="1"/>
            </a:lvl4pPr>
            <a:lvl5pPr marL="1658904" indent="0">
              <a:buNone/>
              <a:defRPr sz="1500" b="1"/>
            </a:lvl5pPr>
            <a:lvl6pPr marL="2073631" indent="0">
              <a:buNone/>
              <a:defRPr sz="1500" b="1"/>
            </a:lvl6pPr>
            <a:lvl7pPr marL="2488357" indent="0">
              <a:buNone/>
              <a:defRPr sz="1500" b="1"/>
            </a:lvl7pPr>
            <a:lvl8pPr marL="2903083" indent="0">
              <a:buNone/>
              <a:defRPr sz="1500" b="1"/>
            </a:lvl8pPr>
            <a:lvl9pPr marL="3317809" indent="0">
              <a:buNone/>
              <a:defRPr sz="15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441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A265E9-BB17-446D-BE76-9DB71542EA09}" type="datetimeFigureOut">
              <a:rPr lang="ru-RU" smtClean="0"/>
              <a:pPr>
                <a:defRPr/>
              </a:pPr>
              <a:t>19.07.2016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A1EE4F-C309-4E4A-9C28-1B0A52017DC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3F2F39-22D1-45C5-A645-5FBA0115751A}" type="datetimeFigureOut">
              <a:rPr lang="ru-RU" smtClean="0"/>
              <a:pPr>
                <a:defRPr/>
              </a:pPr>
              <a:t>19.07.2016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78ED69-CBE0-4341-920B-E249C7089CD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FA3568-6524-46EF-B166-49F09FF54109}" type="datetimeFigureOut">
              <a:rPr lang="ru-RU" smtClean="0"/>
              <a:pPr>
                <a:defRPr/>
              </a:pPr>
              <a:t>19.07.2016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DE5C45-EADC-4476-9187-E2E6F6A8BA9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521" y="273629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920" y="1434391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726" indent="0">
              <a:buNone/>
              <a:defRPr sz="1100"/>
            </a:lvl2pPr>
            <a:lvl3pPr marL="829452" indent="0">
              <a:buNone/>
              <a:defRPr sz="900"/>
            </a:lvl3pPr>
            <a:lvl4pPr marL="1244178" indent="0">
              <a:buNone/>
              <a:defRPr sz="800"/>
            </a:lvl4pPr>
            <a:lvl5pPr marL="1658904" indent="0">
              <a:buNone/>
              <a:defRPr sz="800"/>
            </a:lvl5pPr>
            <a:lvl6pPr marL="2073631" indent="0">
              <a:buNone/>
              <a:defRPr sz="800"/>
            </a:lvl6pPr>
            <a:lvl7pPr marL="2488357" indent="0">
              <a:buNone/>
              <a:defRPr sz="800"/>
            </a:lvl7pPr>
            <a:lvl8pPr marL="2903083" indent="0">
              <a:buNone/>
              <a:defRPr sz="800"/>
            </a:lvl8pPr>
            <a:lvl9pPr marL="3317809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4C84A0-38C9-419F-9AE3-16A36B57225D}" type="datetimeFigureOut">
              <a:rPr lang="ru-RU" smtClean="0"/>
              <a:pPr>
                <a:defRPr/>
              </a:pPr>
              <a:t>19.07.2016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01120C-3807-40F9-95AD-A7E4FBB8FB0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801" y="4800025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801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726" indent="0">
              <a:buNone/>
              <a:defRPr sz="2500"/>
            </a:lvl2pPr>
            <a:lvl3pPr marL="829452" indent="0">
              <a:buNone/>
              <a:defRPr sz="2200"/>
            </a:lvl3pPr>
            <a:lvl4pPr marL="1244178" indent="0">
              <a:buNone/>
              <a:defRPr sz="1800"/>
            </a:lvl4pPr>
            <a:lvl5pPr marL="1658904" indent="0">
              <a:buNone/>
              <a:defRPr sz="1800"/>
            </a:lvl5pPr>
            <a:lvl6pPr marL="2073631" indent="0">
              <a:buNone/>
              <a:defRPr sz="1800"/>
            </a:lvl6pPr>
            <a:lvl7pPr marL="2488357" indent="0">
              <a:buNone/>
              <a:defRPr sz="1800"/>
            </a:lvl7pPr>
            <a:lvl8pPr marL="2903083" indent="0">
              <a:buNone/>
              <a:defRPr sz="1800"/>
            </a:lvl8pPr>
            <a:lvl9pPr marL="3317809" indent="0">
              <a:buNone/>
              <a:defRPr sz="18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801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726" indent="0">
              <a:buNone/>
              <a:defRPr sz="1100"/>
            </a:lvl2pPr>
            <a:lvl3pPr marL="829452" indent="0">
              <a:buNone/>
              <a:defRPr sz="900"/>
            </a:lvl3pPr>
            <a:lvl4pPr marL="1244178" indent="0">
              <a:buNone/>
              <a:defRPr sz="800"/>
            </a:lvl4pPr>
            <a:lvl5pPr marL="1658904" indent="0">
              <a:buNone/>
              <a:defRPr sz="800"/>
            </a:lvl5pPr>
            <a:lvl6pPr marL="2073631" indent="0">
              <a:buNone/>
              <a:defRPr sz="800"/>
            </a:lvl6pPr>
            <a:lvl7pPr marL="2488357" indent="0">
              <a:buNone/>
              <a:defRPr sz="800"/>
            </a:lvl7pPr>
            <a:lvl8pPr marL="2903083" indent="0">
              <a:buNone/>
              <a:defRPr sz="800"/>
            </a:lvl8pPr>
            <a:lvl9pPr marL="3317809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B0ACD6-1085-4FB9-89CD-D91CD70FA984}" type="datetimeFigureOut">
              <a:rPr lang="ru-RU" smtClean="0"/>
              <a:pPr>
                <a:defRPr/>
              </a:pPr>
              <a:t>19.07.2016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E78954-344E-4619-B77E-3D11A5A5324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6480" y="273629"/>
            <a:ext cx="8225280" cy="114204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6480" y="1604329"/>
            <a:ext cx="8225280" cy="452351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25471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6481" y="6247376"/>
            <a:ext cx="2126880" cy="46948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pPr>
              <a:defRPr/>
            </a:pPr>
            <a:fld id="{8856F08C-B045-479C-8404-BE51AF99D318}" type="datetimeFigureOut">
              <a:rPr lang="ru-RU" smtClean="0"/>
              <a:pPr>
                <a:defRPr/>
              </a:pPr>
              <a:t>19.07.2016</a:t>
            </a:fld>
            <a:endParaRPr lang="ru-RU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7681" y="6247376"/>
            <a:ext cx="2895840" cy="46948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6321" y="6247376"/>
            <a:ext cx="2126880" cy="46948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pPr>
              <a:defRPr/>
            </a:pPr>
            <a:fld id="{ECF68BA7-2DC8-437D-890C-029898A749E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</p:sldLayoutIdLst>
  <p:txStyles>
    <p:titleStyle>
      <a:lvl1pPr algn="ctr" defTabSz="407526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+mj-lt"/>
          <a:ea typeface="+mj-ea"/>
          <a:cs typeface="+mj-cs"/>
        </a:defRPr>
      </a:lvl1pPr>
      <a:lvl2pPr marL="673930" indent="-259204" algn="ctr" defTabSz="407526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-128"/>
        </a:defRPr>
      </a:lvl2pPr>
      <a:lvl3pPr marL="1036815" indent="-207363" algn="ctr" defTabSz="407526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-128"/>
        </a:defRPr>
      </a:lvl3pPr>
      <a:lvl4pPr marL="1451541" indent="-207363" algn="ctr" defTabSz="407526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-128"/>
        </a:defRPr>
      </a:lvl4pPr>
      <a:lvl5pPr marL="1866268" indent="-207363" algn="ctr" defTabSz="407526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-128"/>
        </a:defRPr>
      </a:lvl5pPr>
      <a:lvl6pPr marL="2280994" indent="-207363" algn="ctr" defTabSz="407526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-128"/>
        </a:defRPr>
      </a:lvl6pPr>
      <a:lvl7pPr marL="2695720" indent="-207363" algn="ctr" defTabSz="407526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-128"/>
        </a:defRPr>
      </a:lvl7pPr>
      <a:lvl8pPr marL="3110446" indent="-207363" algn="ctr" defTabSz="407526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-128"/>
        </a:defRPr>
      </a:lvl8pPr>
      <a:lvl9pPr marL="3525172" indent="-207363" algn="ctr" defTabSz="407526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-128"/>
        </a:defRPr>
      </a:lvl9pPr>
    </p:titleStyle>
    <p:bodyStyle>
      <a:lvl1pPr marL="311045" indent="-311045" algn="l" defTabSz="407526" rtl="0" eaLnBrk="1" fontAlgn="base" hangingPunct="1">
        <a:lnSpc>
          <a:spcPct val="93000"/>
        </a:lnSpc>
        <a:spcBef>
          <a:spcPct val="0"/>
        </a:spcBef>
        <a:spcAft>
          <a:spcPts val="1293"/>
        </a:spcAft>
        <a:buClr>
          <a:srgbClr val="000000"/>
        </a:buClr>
        <a:buSzPct val="100000"/>
        <a:buFont typeface="Times New Roman" pitchFamily="16" charset="0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673930" indent="-259204" algn="l" defTabSz="407526" rtl="0" eaLnBrk="1" fontAlgn="base" hangingPunct="1">
        <a:lnSpc>
          <a:spcPct val="93000"/>
        </a:lnSpc>
        <a:spcBef>
          <a:spcPct val="0"/>
        </a:spcBef>
        <a:spcAft>
          <a:spcPts val="1032"/>
        </a:spcAft>
        <a:buClr>
          <a:srgbClr val="000000"/>
        </a:buClr>
        <a:buSzPct val="100000"/>
        <a:buFont typeface="Times New Roman" pitchFamily="16" charset="0"/>
        <a:defRPr sz="2500">
          <a:solidFill>
            <a:srgbClr val="000000"/>
          </a:solidFill>
          <a:latin typeface="+mn-lt"/>
          <a:ea typeface="+mn-ea"/>
        </a:defRPr>
      </a:lvl2pPr>
      <a:lvl3pPr marL="1036815" indent="-207363" algn="l" defTabSz="407526" rtl="0" eaLnBrk="1" fontAlgn="base" hangingPunct="1">
        <a:lnSpc>
          <a:spcPct val="93000"/>
        </a:lnSpc>
        <a:spcBef>
          <a:spcPct val="0"/>
        </a:spcBef>
        <a:spcAft>
          <a:spcPts val="771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</a:defRPr>
      </a:lvl3pPr>
      <a:lvl4pPr marL="1451541" indent="-207363" algn="l" defTabSz="407526" rtl="0" eaLnBrk="1" fontAlgn="base" hangingPunct="1">
        <a:lnSpc>
          <a:spcPct val="93000"/>
        </a:lnSpc>
        <a:spcBef>
          <a:spcPct val="0"/>
        </a:spcBef>
        <a:spcAft>
          <a:spcPts val="522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</a:defRPr>
      </a:lvl4pPr>
      <a:lvl5pPr marL="1866268" indent="-207363" algn="l" defTabSz="407526" rtl="0" eaLnBrk="1" fontAlgn="base" hangingPunct="1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</a:defRPr>
      </a:lvl5pPr>
      <a:lvl6pPr marL="2280994" indent="-207363" algn="l" defTabSz="407526" rtl="0" eaLnBrk="1" fontAlgn="base" hangingPunct="1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</a:defRPr>
      </a:lvl6pPr>
      <a:lvl7pPr marL="2695720" indent="-207363" algn="l" defTabSz="407526" rtl="0" eaLnBrk="1" fontAlgn="base" hangingPunct="1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</a:defRPr>
      </a:lvl7pPr>
      <a:lvl8pPr marL="3110446" indent="-207363" algn="l" defTabSz="407526" rtl="0" eaLnBrk="1" fontAlgn="base" hangingPunct="1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</a:defRPr>
      </a:lvl8pPr>
      <a:lvl9pPr marL="3525172" indent="-207363" algn="l" defTabSz="407526" rtl="0" eaLnBrk="1" fontAlgn="base" hangingPunct="1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726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452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4178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904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3631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8357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3083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7809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980728"/>
            <a:ext cx="2700300" cy="36004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2852936"/>
            <a:ext cx="1685040" cy="2439938"/>
          </a:xfrm>
          <a:prstGeom prst="rect">
            <a:avLst/>
          </a:prstGeom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716016" y="4869160"/>
            <a:ext cx="35242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Першина И.В.</a:t>
            </a:r>
          </a:p>
          <a:p>
            <a:r>
              <a:rPr lang="ru-RU" b="1" dirty="0">
                <a:solidFill>
                  <a:srgbClr val="C00000"/>
                </a:solidFill>
              </a:rPr>
              <a:t>учитель начальных классов </a:t>
            </a:r>
          </a:p>
          <a:p>
            <a:r>
              <a:rPr lang="ru-RU" b="1" dirty="0">
                <a:solidFill>
                  <a:srgbClr val="C00000"/>
                </a:solidFill>
              </a:rPr>
              <a:t>МБОУ «СШ №40»</a:t>
            </a:r>
          </a:p>
          <a:p>
            <a:r>
              <a:rPr lang="ru-RU" b="1" dirty="0">
                <a:solidFill>
                  <a:srgbClr val="C00000"/>
                </a:solidFill>
              </a:rPr>
              <a:t>г.Нижневартовска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499992" y="980728"/>
            <a:ext cx="4259262" cy="95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+mn-ea"/>
              </a:rPr>
              <a:t>УМК «Школа России»</a:t>
            </a:r>
          </a:p>
          <a:p>
            <a:pPr algn="ctr">
              <a:defRPr/>
            </a:pPr>
            <a:r>
              <a:rPr lang="ru-RU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+mn-ea"/>
              </a:rPr>
              <a:t>1 класс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355976" y="1916832"/>
            <a:ext cx="4565650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+mn-ea"/>
              </a:rPr>
              <a:t>«</a:t>
            </a: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Знаки сравнения </a:t>
            </a:r>
          </a:p>
          <a:p>
            <a:pPr algn="ctr">
              <a:defRPr/>
            </a:pP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«больше</a:t>
            </a: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+mn-ea"/>
              </a:rPr>
              <a:t>», «меньше», «равно»</a:t>
            </a:r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ea typeface="+mn-ea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TextBox 106"/>
          <p:cNvSpPr txBox="1"/>
          <p:nvPr/>
        </p:nvSpPr>
        <p:spPr>
          <a:xfrm>
            <a:off x="339827" y="332656"/>
            <a:ext cx="88041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Прочитай записи Кати. 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 каким рисункам они сделаны.</a:t>
            </a:r>
            <a:endParaRPr lang="ru-RU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Группа 31"/>
          <p:cNvGrpSpPr/>
          <p:nvPr/>
        </p:nvGrpSpPr>
        <p:grpSpPr>
          <a:xfrm>
            <a:off x="641070" y="2522494"/>
            <a:ext cx="2165349" cy="648072"/>
            <a:chOff x="1779812" y="1556793"/>
            <a:chExt cx="2165349" cy="648072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0791" y="1556793"/>
              <a:ext cx="1184370" cy="6480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779812" y="1556793"/>
              <a:ext cx="1184370" cy="6480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3" name="Группа 30"/>
          <p:cNvGrpSpPr/>
          <p:nvPr/>
        </p:nvGrpSpPr>
        <p:grpSpPr>
          <a:xfrm>
            <a:off x="799964" y="1586390"/>
            <a:ext cx="2092817" cy="696586"/>
            <a:chOff x="2913191" y="4415360"/>
            <a:chExt cx="2092817" cy="696586"/>
          </a:xfrm>
        </p:grpSpPr>
        <p:pic>
          <p:nvPicPr>
            <p:cNvPr id="39" name="Picture 3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t="23261" r="12634" b="14621"/>
            <a:stretch/>
          </p:blipFill>
          <p:spPr bwMode="auto">
            <a:xfrm>
              <a:off x="2913191" y="4607890"/>
              <a:ext cx="1196845" cy="5040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75" name="Picture 3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t="23261" r="12634" b="14621"/>
            <a:stretch/>
          </p:blipFill>
          <p:spPr bwMode="auto">
            <a:xfrm rot="284454">
              <a:off x="3809163" y="4415360"/>
              <a:ext cx="1196845" cy="5040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735880">
            <a:off x="4332659" y="1327299"/>
            <a:ext cx="1021543" cy="1314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05604" flipV="1">
            <a:off x="4599067" y="2293947"/>
            <a:ext cx="1379503" cy="426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5760" y="2769672"/>
            <a:ext cx="1246115" cy="411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Группа 8"/>
          <p:cNvGrpSpPr/>
          <p:nvPr/>
        </p:nvGrpSpPr>
        <p:grpSpPr>
          <a:xfrm>
            <a:off x="6762874" y="1124744"/>
            <a:ext cx="1382870" cy="1850598"/>
            <a:chOff x="4579205" y="3308403"/>
            <a:chExt cx="2081027" cy="2784893"/>
          </a:xfrm>
        </p:grpSpPr>
        <p:sp>
          <p:nvSpPr>
            <p:cNvPr id="4" name="Блок-схема: ручной ввод 3"/>
            <p:cNvSpPr/>
            <p:nvPr/>
          </p:nvSpPr>
          <p:spPr>
            <a:xfrm>
              <a:off x="4579205" y="5651807"/>
              <a:ext cx="928899" cy="441489"/>
            </a:xfrm>
            <a:prstGeom prst="flowChartManualInput">
              <a:avLst/>
            </a:prstGeom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араллелограмм 4"/>
            <p:cNvSpPr/>
            <p:nvPr/>
          </p:nvSpPr>
          <p:spPr>
            <a:xfrm>
              <a:off x="5318156" y="3308403"/>
              <a:ext cx="1342076" cy="2784891"/>
            </a:xfrm>
            <a:prstGeom prst="parallelogram">
              <a:avLst>
                <a:gd name="adj" fmla="val 78624"/>
              </a:avLst>
            </a:prstGeom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9" name="Группа 6"/>
            <p:cNvGrpSpPr/>
            <p:nvPr/>
          </p:nvGrpSpPr>
          <p:grpSpPr>
            <a:xfrm>
              <a:off x="4825073" y="5719272"/>
              <a:ext cx="395758" cy="350599"/>
              <a:chOff x="7124941" y="4941168"/>
              <a:chExt cx="395758" cy="432048"/>
            </a:xfrm>
          </p:grpSpPr>
          <p:sp>
            <p:nvSpPr>
              <p:cNvPr id="6" name="Параллелограмм 5"/>
              <p:cNvSpPr/>
              <p:nvPr/>
            </p:nvSpPr>
            <p:spPr>
              <a:xfrm>
                <a:off x="7304371" y="4941168"/>
                <a:ext cx="216328" cy="432048"/>
              </a:xfrm>
              <a:prstGeom prst="parallelogram">
                <a:avLst>
                  <a:gd name="adj" fmla="val 61901"/>
                </a:avLst>
              </a:prstGeom>
              <a:solidFill>
                <a:srgbClr val="FF0000"/>
              </a:solidFill>
              <a:ln w="6350"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5" name="Параллелограмм 44"/>
              <p:cNvSpPr/>
              <p:nvPr/>
            </p:nvSpPr>
            <p:spPr>
              <a:xfrm>
                <a:off x="7214406" y="4941168"/>
                <a:ext cx="216328" cy="432048"/>
              </a:xfrm>
              <a:prstGeom prst="parallelogram">
                <a:avLst>
                  <a:gd name="adj" fmla="val 61901"/>
                </a:avLst>
              </a:prstGeom>
              <a:solidFill>
                <a:srgbClr val="FF0000"/>
              </a:solidFill>
              <a:ln w="6350"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6" name="Параллелограмм 45"/>
              <p:cNvSpPr/>
              <p:nvPr/>
            </p:nvSpPr>
            <p:spPr>
              <a:xfrm>
                <a:off x="7124941" y="4941168"/>
                <a:ext cx="216328" cy="432048"/>
              </a:xfrm>
              <a:prstGeom prst="parallelogram">
                <a:avLst>
                  <a:gd name="adj" fmla="val 61901"/>
                </a:avLst>
              </a:prstGeom>
              <a:solidFill>
                <a:srgbClr val="FF0000"/>
              </a:solidFill>
              <a:ln w="6350"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10" name="Цилиндр 9"/>
          <p:cNvSpPr/>
          <p:nvPr/>
        </p:nvSpPr>
        <p:spPr>
          <a:xfrm>
            <a:off x="8028384" y="2726799"/>
            <a:ext cx="527693" cy="299752"/>
          </a:xfrm>
          <a:prstGeom prst="can">
            <a:avLst>
              <a:gd name="adj" fmla="val 50000"/>
            </a:avLst>
          </a:prstGeom>
          <a:solidFill>
            <a:schemeClr val="accent2">
              <a:lumMod val="50000"/>
            </a:schemeClr>
          </a:solidFill>
          <a:ln w="31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3419872" y="1537792"/>
            <a:ext cx="0" cy="16327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>
            <a:off x="6300192" y="1514382"/>
            <a:ext cx="0" cy="16327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949740" y="5086925"/>
            <a:ext cx="1264494" cy="646331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 = 2</a:t>
            </a:r>
            <a:endParaRPr lang="ru-RU" sz="3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4928515" y="5086925"/>
            <a:ext cx="1252582" cy="646331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 = 1</a:t>
            </a:r>
            <a:endParaRPr lang="ru-RU" sz="3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474" t="4601" r="12181" b="23724"/>
          <a:stretch/>
        </p:blipFill>
        <p:spPr bwMode="auto">
          <a:xfrm>
            <a:off x="2878999" y="5042588"/>
            <a:ext cx="1393134" cy="690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0676" t="11652" r="15027" b="19632"/>
          <a:stretch/>
        </p:blipFill>
        <p:spPr bwMode="auto">
          <a:xfrm>
            <a:off x="6926257" y="5071103"/>
            <a:ext cx="1304478" cy="662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1" name="Прямая соединительная линия 20"/>
          <p:cNvCxnSpPr/>
          <p:nvPr/>
        </p:nvCxnSpPr>
        <p:spPr>
          <a:xfrm>
            <a:off x="196982" y="4509120"/>
            <a:ext cx="8804173" cy="0"/>
          </a:xfrm>
          <a:prstGeom prst="line">
            <a:avLst/>
          </a:prstGeom>
          <a:ln w="28575">
            <a:solidFill>
              <a:srgbClr val="7030A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111494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3.33333E-6 L 0.16424 -0.27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12" y="-137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0 L -0.27361 -0.1824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681" y="-9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2.59259E-6 L 0.24687 -0.2361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44" y="-11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5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TextBox 106"/>
          <p:cNvSpPr txBox="1"/>
          <p:nvPr/>
        </p:nvSpPr>
        <p:spPr>
          <a:xfrm>
            <a:off x="196982" y="676550"/>
            <a:ext cx="88041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Сравни числа (        ,       ,           )  </a:t>
            </a:r>
            <a:endParaRPr lang="ru-RU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1520" y="3437520"/>
            <a:ext cx="632247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&gt;</a:t>
            </a:r>
            <a:r>
              <a:rPr lang="ru-RU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196982" y="4509120"/>
            <a:ext cx="8804173" cy="0"/>
          </a:xfrm>
          <a:prstGeom prst="line">
            <a:avLst/>
          </a:prstGeom>
          <a:ln w="28575">
            <a:solidFill>
              <a:srgbClr val="7030A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Половина рамки 34"/>
          <p:cNvSpPr/>
          <p:nvPr/>
        </p:nvSpPr>
        <p:spPr>
          <a:xfrm rot="19178521">
            <a:off x="3685274" y="814129"/>
            <a:ext cx="241288" cy="241183"/>
          </a:xfrm>
          <a:prstGeom prst="halfFrame">
            <a:avLst>
              <a:gd name="adj1" fmla="val 17120"/>
              <a:gd name="adj2" fmla="val 15479"/>
            </a:avLst>
          </a:prstGeom>
          <a:solidFill>
            <a:srgbClr val="002060"/>
          </a:solidFill>
          <a:ln>
            <a:solidFill>
              <a:srgbClr val="00206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6" name="Половина рамки 35"/>
          <p:cNvSpPr/>
          <p:nvPr/>
        </p:nvSpPr>
        <p:spPr>
          <a:xfrm rot="2421479" flipH="1">
            <a:off x="2677163" y="814129"/>
            <a:ext cx="241288" cy="241183"/>
          </a:xfrm>
          <a:prstGeom prst="halfFrame">
            <a:avLst>
              <a:gd name="adj1" fmla="val 17120"/>
              <a:gd name="adj2" fmla="val 15479"/>
            </a:avLst>
          </a:prstGeom>
          <a:solidFill>
            <a:srgbClr val="002060"/>
          </a:solidFill>
          <a:ln>
            <a:solidFill>
              <a:srgbClr val="00206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7" name="Равно 36"/>
          <p:cNvSpPr/>
          <p:nvPr/>
        </p:nvSpPr>
        <p:spPr>
          <a:xfrm>
            <a:off x="4283968" y="476672"/>
            <a:ext cx="417804" cy="914400"/>
          </a:xfrm>
          <a:prstGeom prst="mathEqual">
            <a:avLst>
              <a:gd name="adj1" fmla="val 8451"/>
              <a:gd name="adj2" fmla="val 14577"/>
            </a:avLst>
          </a:prstGeom>
          <a:solidFill>
            <a:srgbClr val="002060"/>
          </a:solidFill>
          <a:ln>
            <a:solidFill>
              <a:srgbClr val="00206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113247" y="3439428"/>
            <a:ext cx="632247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&lt;</a:t>
            </a:r>
            <a:r>
              <a:rPr lang="ru-RU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6418364" y="2062808"/>
            <a:ext cx="4411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539552" y="2062808"/>
            <a:ext cx="4411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8451334" y="2062808"/>
            <a:ext cx="4411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7357923" y="2062808"/>
            <a:ext cx="4411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113660" y="2062808"/>
            <a:ext cx="4411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dirty="0"/>
          </a:p>
        </p:txBody>
      </p:sp>
      <p:sp>
        <p:nvSpPr>
          <p:cNvPr id="50" name="Прямоугольник 49"/>
          <p:cNvSpPr/>
          <p:nvPr/>
        </p:nvSpPr>
        <p:spPr>
          <a:xfrm>
            <a:off x="1749816" y="2062808"/>
            <a:ext cx="4411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dirty="0"/>
          </a:p>
        </p:txBody>
      </p:sp>
      <p:sp>
        <p:nvSpPr>
          <p:cNvPr id="51" name="Прямоугольник 50"/>
          <p:cNvSpPr/>
          <p:nvPr/>
        </p:nvSpPr>
        <p:spPr>
          <a:xfrm>
            <a:off x="2987889" y="2062808"/>
            <a:ext cx="4411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dirty="0"/>
          </a:p>
        </p:txBody>
      </p:sp>
      <p:sp>
        <p:nvSpPr>
          <p:cNvPr id="52" name="Прямоугольник 51"/>
          <p:cNvSpPr/>
          <p:nvPr/>
        </p:nvSpPr>
        <p:spPr>
          <a:xfrm>
            <a:off x="4193396" y="2062808"/>
            <a:ext cx="4411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dirty="0"/>
          </a:p>
        </p:txBody>
      </p:sp>
      <p:sp>
        <p:nvSpPr>
          <p:cNvPr id="53" name="TextBox 52"/>
          <p:cNvSpPr txBox="1"/>
          <p:nvPr/>
        </p:nvSpPr>
        <p:spPr>
          <a:xfrm>
            <a:off x="3554812" y="1986930"/>
            <a:ext cx="632247" cy="646331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059433" y="1986930"/>
            <a:ext cx="632247" cy="646331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5650566" y="1986930"/>
            <a:ext cx="632247" cy="646331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7828185" y="1986930"/>
            <a:ext cx="632247" cy="646331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2836701" y="3439428"/>
            <a:ext cx="632247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</a:t>
            </a:r>
            <a:r>
              <a:rPr lang="ru-RU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248529" y="3416892"/>
            <a:ext cx="632247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&gt;</a:t>
            </a:r>
            <a:r>
              <a:rPr lang="ru-RU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1117569" y="3439428"/>
            <a:ext cx="632247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&lt;</a:t>
            </a:r>
            <a:r>
              <a:rPr lang="ru-RU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2858836" y="3430908"/>
            <a:ext cx="632247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</a:t>
            </a:r>
            <a:r>
              <a:rPr lang="ru-RU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248530" y="3437520"/>
            <a:ext cx="632247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&gt;</a:t>
            </a:r>
            <a:r>
              <a:rPr lang="ru-RU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1117569" y="3455584"/>
            <a:ext cx="632247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&lt;</a:t>
            </a:r>
            <a:r>
              <a:rPr lang="ru-RU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2843808" y="3447674"/>
            <a:ext cx="632247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</a:t>
            </a:r>
            <a:r>
              <a:rPr lang="ru-RU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20412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3.7037E-7 L 0.09166 -0.2057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83" y="-10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2.22222E-6 L 0.54341 -0.2046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170" y="-10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4.07407E-6 L 0.504 -0.2083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191" y="-10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1.11111E-6 L 0.08664 -0.2060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23" y="-10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63" grpId="0"/>
      <p:bldP spid="67" grpId="0"/>
      <p:bldP spid="6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24744"/>
            <a:ext cx="1883272" cy="995131"/>
          </a:xfrm>
        </p:spPr>
        <p:txBody>
          <a:bodyPr/>
          <a:lstStyle/>
          <a:p>
            <a:r>
              <a:rPr lang="ru-RU" dirty="0" smtClean="0"/>
              <a:t>С.46</a:t>
            </a:r>
            <a:endParaRPr lang="ru-RU" dirty="0"/>
          </a:p>
        </p:txBody>
      </p:sp>
      <p:pic>
        <p:nvPicPr>
          <p:cNvPr id="28673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908720"/>
            <a:ext cx="6183182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555776" y="0"/>
            <a:ext cx="46474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Bookman Old Style" pitchFamily="18" charset="0"/>
              </a:rPr>
              <a:t>Работа по учебнику</a:t>
            </a:r>
            <a:endParaRPr lang="ru-RU" sz="3200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764704"/>
            <a:ext cx="5832648" cy="5851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51520" y="1124744"/>
            <a:ext cx="2099296" cy="1142040"/>
          </a:xfrm>
        </p:spPr>
        <p:txBody>
          <a:bodyPr/>
          <a:lstStyle/>
          <a:p>
            <a:r>
              <a:rPr lang="ru-RU" dirty="0" smtClean="0"/>
              <a:t>С.47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483768" y="188640"/>
            <a:ext cx="46474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Bookman Old Style" pitchFamily="18" charset="0"/>
              </a:rPr>
              <a:t>Работа по учебнику</a:t>
            </a:r>
            <a:endParaRPr lang="ru-RU" sz="3200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268760"/>
            <a:ext cx="6198699" cy="4142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0" y="1052736"/>
            <a:ext cx="2099296" cy="114204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407526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r>
              <a:rPr kumimoji="0" lang="ru-RU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С.47</a:t>
            </a:r>
            <a:endParaRPr kumimoji="0" lang="ru-RU" sz="4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55776" y="260648"/>
            <a:ext cx="46474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Bookman Old Style" pitchFamily="18" charset="0"/>
              </a:rPr>
              <a:t>Работа по учебнику</a:t>
            </a:r>
            <a:endParaRPr lang="ru-RU" sz="3200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0" y="1052736"/>
            <a:ext cx="2099296" cy="114204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407526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r>
              <a:rPr kumimoji="0" lang="ru-RU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С.18</a:t>
            </a:r>
            <a:endParaRPr kumimoji="0" lang="ru-RU" sz="4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07704" y="260648"/>
            <a:ext cx="60340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Bookman Old Style" pitchFamily="18" charset="0"/>
              </a:rPr>
              <a:t>Работа в рабочей тетради</a:t>
            </a:r>
            <a:endParaRPr lang="ru-RU" sz="3200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980728"/>
            <a:ext cx="5972175" cy="546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2000" t="3384" r="3000" b="3204"/>
          <a:stretch>
            <a:fillRect/>
          </a:stretch>
        </p:blipFill>
        <p:spPr bwMode="auto">
          <a:xfrm>
            <a:off x="714348" y="-214338"/>
            <a:ext cx="7572428" cy="73581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WordArt 4"/>
          <p:cNvSpPr>
            <a:spLocks noChangeArrowheads="1" noChangeShapeType="1" noTextEdit="1"/>
          </p:cNvSpPr>
          <p:nvPr/>
        </p:nvSpPr>
        <p:spPr bwMode="auto">
          <a:xfrm>
            <a:off x="4071934" y="785794"/>
            <a:ext cx="928694" cy="114300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5</a:t>
            </a:r>
          </a:p>
        </p:txBody>
      </p:sp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2500298" y="3857628"/>
            <a:ext cx="107157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600" b="1" dirty="0">
                <a:solidFill>
                  <a:schemeClr val="hlink"/>
                </a:solidFill>
              </a:rPr>
              <a:t> </a:t>
            </a:r>
            <a:r>
              <a:rPr lang="ru-RU" sz="6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</a:t>
            </a:r>
            <a:endParaRPr lang="ru-RU" sz="66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2500298" y="1643050"/>
            <a:ext cx="107157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600" b="1" dirty="0">
                <a:solidFill>
                  <a:schemeClr val="hlink"/>
                </a:solidFill>
              </a:rPr>
              <a:t> </a:t>
            </a:r>
            <a:r>
              <a:rPr lang="en-US" sz="6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</a:t>
            </a:r>
            <a:endParaRPr lang="ru-RU" sz="66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2571736" y="2714620"/>
            <a:ext cx="107157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600" b="1" dirty="0">
                <a:solidFill>
                  <a:schemeClr val="hlink"/>
                </a:solidFill>
              </a:rPr>
              <a:t> </a:t>
            </a:r>
            <a:r>
              <a:rPr lang="ru-RU" sz="6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4</a:t>
            </a:r>
            <a:endParaRPr lang="ru-RU" sz="66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143108" y="4714884"/>
            <a:ext cx="1571636" cy="1357322"/>
          </a:xfrm>
          <a:prstGeom prst="rect">
            <a:avLst/>
          </a:prstGeom>
          <a:solidFill>
            <a:srgbClr val="FF3300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 rot="300111">
            <a:off x="5485434" y="4709375"/>
            <a:ext cx="1571636" cy="1357322"/>
          </a:xfrm>
          <a:prstGeom prst="rect">
            <a:avLst/>
          </a:prstGeom>
          <a:solidFill>
            <a:srgbClr val="FF3300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Рамка 17"/>
          <p:cNvSpPr/>
          <p:nvPr/>
        </p:nvSpPr>
        <p:spPr>
          <a:xfrm>
            <a:off x="2571736" y="1714488"/>
            <a:ext cx="936000" cy="936000"/>
          </a:xfrm>
          <a:prstGeom prst="frame">
            <a:avLst>
              <a:gd name="adj1" fmla="val 8371"/>
            </a:avLst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2500298" y="4857760"/>
            <a:ext cx="107157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600" b="1" dirty="0">
                <a:solidFill>
                  <a:schemeClr val="hlink"/>
                </a:solidFill>
              </a:rPr>
              <a:t> </a:t>
            </a:r>
            <a:r>
              <a:rPr lang="ru-RU" sz="6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</a:t>
            </a:r>
            <a:endParaRPr lang="ru-RU" sz="66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9" name="Рамка 28"/>
          <p:cNvSpPr/>
          <p:nvPr/>
        </p:nvSpPr>
        <p:spPr>
          <a:xfrm>
            <a:off x="5286380" y="1714488"/>
            <a:ext cx="936000" cy="936000"/>
          </a:xfrm>
          <a:prstGeom prst="frame">
            <a:avLst>
              <a:gd name="adj1" fmla="val 8371"/>
            </a:avLst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0" name="Рамка 29"/>
          <p:cNvSpPr/>
          <p:nvPr/>
        </p:nvSpPr>
        <p:spPr>
          <a:xfrm>
            <a:off x="5286380" y="2786058"/>
            <a:ext cx="936000" cy="936000"/>
          </a:xfrm>
          <a:prstGeom prst="frame">
            <a:avLst>
              <a:gd name="adj1" fmla="val 8371"/>
            </a:avLst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1" name="Рамка 30"/>
          <p:cNvSpPr/>
          <p:nvPr/>
        </p:nvSpPr>
        <p:spPr>
          <a:xfrm>
            <a:off x="5286380" y="3929066"/>
            <a:ext cx="936000" cy="936000"/>
          </a:xfrm>
          <a:prstGeom prst="frame">
            <a:avLst>
              <a:gd name="adj1" fmla="val 8371"/>
            </a:avLst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2" name="Рамка 31"/>
          <p:cNvSpPr/>
          <p:nvPr/>
        </p:nvSpPr>
        <p:spPr>
          <a:xfrm>
            <a:off x="5286380" y="5000636"/>
            <a:ext cx="936000" cy="936000"/>
          </a:xfrm>
          <a:prstGeom prst="frame">
            <a:avLst>
              <a:gd name="adj1" fmla="val 8371"/>
            </a:avLst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3" name="Рамка 32"/>
          <p:cNvSpPr/>
          <p:nvPr/>
        </p:nvSpPr>
        <p:spPr>
          <a:xfrm>
            <a:off x="2643174" y="2786058"/>
            <a:ext cx="936000" cy="936000"/>
          </a:xfrm>
          <a:prstGeom prst="frame">
            <a:avLst>
              <a:gd name="adj1" fmla="val 8371"/>
            </a:avLst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4" name="Рамка 33"/>
          <p:cNvSpPr/>
          <p:nvPr/>
        </p:nvSpPr>
        <p:spPr>
          <a:xfrm>
            <a:off x="2643174" y="3929066"/>
            <a:ext cx="936000" cy="936000"/>
          </a:xfrm>
          <a:prstGeom prst="frame">
            <a:avLst>
              <a:gd name="adj1" fmla="val 8371"/>
            </a:avLst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5" name="Рамка 34"/>
          <p:cNvSpPr/>
          <p:nvPr/>
        </p:nvSpPr>
        <p:spPr>
          <a:xfrm>
            <a:off x="2643174" y="5000636"/>
            <a:ext cx="936000" cy="936000"/>
          </a:xfrm>
          <a:prstGeom prst="frame">
            <a:avLst>
              <a:gd name="adj1" fmla="val 8371"/>
            </a:avLst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8" name="Text Box 7"/>
          <p:cNvSpPr txBox="1">
            <a:spLocks noChangeArrowheads="1"/>
          </p:cNvSpPr>
          <p:nvPr/>
        </p:nvSpPr>
        <p:spPr bwMode="auto">
          <a:xfrm>
            <a:off x="5214942" y="1643050"/>
            <a:ext cx="107157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600" b="1" dirty="0">
                <a:solidFill>
                  <a:schemeClr val="hlink"/>
                </a:solidFill>
              </a:rPr>
              <a:t> </a:t>
            </a:r>
            <a:r>
              <a:rPr lang="ru-RU" sz="6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4</a:t>
            </a:r>
            <a:endParaRPr lang="ru-RU" sz="66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9" name="Text Box 7"/>
          <p:cNvSpPr txBox="1">
            <a:spLocks noChangeArrowheads="1"/>
          </p:cNvSpPr>
          <p:nvPr/>
        </p:nvSpPr>
        <p:spPr bwMode="auto">
          <a:xfrm>
            <a:off x="5214942" y="2714620"/>
            <a:ext cx="107157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600" b="1" dirty="0">
                <a:solidFill>
                  <a:schemeClr val="hlink"/>
                </a:solidFill>
              </a:rPr>
              <a:t> </a:t>
            </a:r>
            <a:r>
              <a:rPr lang="ru-RU" sz="6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</a:t>
            </a:r>
            <a:endParaRPr lang="ru-RU" sz="66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0" name="Text Box 7"/>
          <p:cNvSpPr txBox="1">
            <a:spLocks noChangeArrowheads="1"/>
          </p:cNvSpPr>
          <p:nvPr/>
        </p:nvSpPr>
        <p:spPr bwMode="auto">
          <a:xfrm>
            <a:off x="5214942" y="3857628"/>
            <a:ext cx="107157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600" b="1" dirty="0">
                <a:solidFill>
                  <a:schemeClr val="hlink"/>
                </a:solidFill>
              </a:rPr>
              <a:t> </a:t>
            </a:r>
            <a:r>
              <a:rPr lang="ru-RU" sz="6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</a:t>
            </a:r>
            <a:endParaRPr lang="ru-RU" sz="66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1" name="Text Box 7"/>
          <p:cNvSpPr txBox="1">
            <a:spLocks noChangeArrowheads="1"/>
          </p:cNvSpPr>
          <p:nvPr/>
        </p:nvSpPr>
        <p:spPr bwMode="auto">
          <a:xfrm>
            <a:off x="5214942" y="4857760"/>
            <a:ext cx="107157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600" b="1" dirty="0">
                <a:solidFill>
                  <a:schemeClr val="hlink"/>
                </a:solidFill>
              </a:rPr>
              <a:t> </a:t>
            </a:r>
            <a:r>
              <a:rPr lang="ru-RU" sz="6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</a:t>
            </a:r>
            <a:endParaRPr lang="ru-RU" sz="66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40" grpId="0"/>
      <p:bldP spid="4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1268760"/>
            <a:ext cx="3816350" cy="4545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5"/>
          <p:cNvSpPr txBox="1">
            <a:spLocks noChangeArrowheads="1"/>
          </p:cNvSpPr>
          <p:nvPr/>
        </p:nvSpPr>
        <p:spPr bwMode="auto">
          <a:xfrm>
            <a:off x="5724128" y="476672"/>
            <a:ext cx="289213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Bookman Old Style" pitchFamily="18" charset="0"/>
              </a:rPr>
              <a:t>Держи ручку </a:t>
            </a:r>
            <a:endParaRPr lang="ru-RU" sz="2800" b="1" dirty="0" smtClean="0">
              <a:solidFill>
                <a:srgbClr val="C00000"/>
              </a:solidFill>
              <a:latin typeface="Bookman Old Style" pitchFamily="18" charset="0"/>
            </a:endParaRPr>
          </a:p>
          <a:p>
            <a:r>
              <a:rPr lang="ru-RU" sz="2800" b="1" dirty="0" smtClean="0">
                <a:solidFill>
                  <a:srgbClr val="C00000"/>
                </a:solidFill>
                <a:latin typeface="Bookman Old Style" pitchFamily="18" charset="0"/>
              </a:rPr>
              <a:t>правильно</a:t>
            </a:r>
            <a:endParaRPr lang="ru-RU" sz="2800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96752"/>
            <a:ext cx="3962400" cy="1944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2852936"/>
            <a:ext cx="4090987" cy="373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467544" y="548680"/>
            <a:ext cx="4680520" cy="648071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407526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kman Old Style" pitchFamily="18" charset="0"/>
                <a:ea typeface="+mj-ea"/>
                <a:cs typeface="+mj-cs"/>
              </a:rPr>
              <a:t>Проверь посадку</a:t>
            </a:r>
            <a:endParaRPr kumimoji="0" lang="ru-RU" sz="28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ookman Old Style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TextBox 106"/>
          <p:cNvSpPr txBox="1"/>
          <p:nvPr/>
        </p:nvSpPr>
        <p:spPr>
          <a:xfrm>
            <a:off x="196983" y="676550"/>
            <a:ext cx="81867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Повторение написания цифры 1 и цифры 2 перед выполнением задания.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4716775" y="1628800"/>
            <a:ext cx="40594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Число два записывают знаком -  </a:t>
            </a:r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цифрой 2.</a:t>
            </a:r>
            <a:endParaRPr lang="ru-RU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221324" y="1649823"/>
            <a:ext cx="3959955" cy="830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Число один записывают знаком -  </a:t>
            </a:r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цифрой 1.</a:t>
            </a:r>
            <a:endParaRPr lang="ru-RU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5218330" y="3108598"/>
            <a:ext cx="2682000" cy="2682617"/>
          </a:xfrm>
          <a:prstGeom prst="rect">
            <a:avLst/>
          </a:prstGeom>
          <a:noFill/>
          <a:ln w="28575">
            <a:solidFill>
              <a:srgbClr val="00206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2060"/>
              </a:solidFill>
            </a:endParaRPr>
          </a:p>
        </p:txBody>
      </p:sp>
      <p:sp>
        <p:nvSpPr>
          <p:cNvPr id="29" name="32-конечная звезда 28"/>
          <p:cNvSpPr/>
          <p:nvPr/>
        </p:nvSpPr>
        <p:spPr>
          <a:xfrm>
            <a:off x="6506502" y="3675532"/>
            <a:ext cx="232832" cy="193041"/>
          </a:xfrm>
          <a:prstGeom prst="star32">
            <a:avLst>
              <a:gd name="adj" fmla="val 26255"/>
            </a:avLst>
          </a:prstGeom>
          <a:solidFill>
            <a:srgbClr val="FFFF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2060"/>
              </a:solidFill>
            </a:endParaRPr>
          </a:p>
        </p:txBody>
      </p:sp>
      <p:sp>
        <p:nvSpPr>
          <p:cNvPr id="30" name="Дуга 29"/>
          <p:cNvSpPr/>
          <p:nvPr/>
        </p:nvSpPr>
        <p:spPr>
          <a:xfrm rot="21391130">
            <a:off x="6644523" y="3144364"/>
            <a:ext cx="1228597" cy="1216853"/>
          </a:xfrm>
          <a:prstGeom prst="arc">
            <a:avLst>
              <a:gd name="adj1" fmla="val 10835815"/>
              <a:gd name="adj2" fmla="val 2178558"/>
            </a:avLst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2060"/>
              </a:solidFill>
            </a:endParaRPr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 flipH="1">
            <a:off x="6554204" y="4084232"/>
            <a:ext cx="1220096" cy="1706983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Дуга 31"/>
          <p:cNvSpPr/>
          <p:nvPr/>
        </p:nvSpPr>
        <p:spPr>
          <a:xfrm rot="10063873">
            <a:off x="6774131" y="4524228"/>
            <a:ext cx="1132406" cy="1268505"/>
          </a:xfrm>
          <a:prstGeom prst="arc">
            <a:avLst>
              <a:gd name="adj1" fmla="val 14465667"/>
              <a:gd name="adj2" fmla="val 17799957"/>
            </a:avLst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2060"/>
              </a:solidFill>
            </a:endParaRPr>
          </a:p>
        </p:txBody>
      </p:sp>
      <p:sp>
        <p:nvSpPr>
          <p:cNvPr id="33" name="Дуга 32"/>
          <p:cNvSpPr/>
          <p:nvPr/>
        </p:nvSpPr>
        <p:spPr>
          <a:xfrm rot="19823663">
            <a:off x="6468059" y="5671757"/>
            <a:ext cx="883489" cy="833796"/>
          </a:xfrm>
          <a:prstGeom prst="arc">
            <a:avLst>
              <a:gd name="adj1" fmla="val 15294395"/>
              <a:gd name="adj2" fmla="val 20452655"/>
            </a:avLst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2060"/>
              </a:solidFill>
            </a:endParaRPr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 flipV="1">
            <a:off x="7743502" y="5489156"/>
            <a:ext cx="144709" cy="133856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flipV="1">
            <a:off x="2580069" y="3069280"/>
            <a:ext cx="1309588" cy="134100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>
            <a:endCxn id="38" idx="2"/>
          </p:cNvCxnSpPr>
          <p:nvPr/>
        </p:nvCxnSpPr>
        <p:spPr>
          <a:xfrm flipH="1">
            <a:off x="2548657" y="3069280"/>
            <a:ext cx="1341000" cy="268200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32-конечная звезда 36"/>
          <p:cNvSpPr/>
          <p:nvPr/>
        </p:nvSpPr>
        <p:spPr>
          <a:xfrm>
            <a:off x="2411760" y="4221088"/>
            <a:ext cx="276830" cy="330700"/>
          </a:xfrm>
          <a:prstGeom prst="star32">
            <a:avLst>
              <a:gd name="adj" fmla="val 26255"/>
            </a:avLst>
          </a:prstGeom>
          <a:solidFill>
            <a:srgbClr val="FFFF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1207657" y="3069280"/>
            <a:ext cx="2682000" cy="2682000"/>
          </a:xfrm>
          <a:prstGeom prst="rect">
            <a:avLst/>
          </a:prstGeom>
          <a:noFill/>
          <a:ln w="28575">
            <a:solidFill>
              <a:srgbClr val="00206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04165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3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9500"/>
                            </p:stCondLst>
                            <p:childTnLst>
                              <p:par>
                                <p:cTn id="5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29" grpId="1" animBg="1"/>
      <p:bldP spid="30" grpId="0" animBg="1"/>
      <p:bldP spid="32" grpId="0" animBg="1"/>
      <p:bldP spid="33" grpId="0" animBg="1"/>
      <p:bldP spid="37" grpId="0" animBg="1"/>
      <p:bldP spid="37" grpId="1" animBg="1"/>
      <p:bldP spid="3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TextBox 106"/>
          <p:cNvSpPr txBox="1"/>
          <p:nvPr/>
        </p:nvSpPr>
        <p:spPr>
          <a:xfrm>
            <a:off x="196983" y="676550"/>
            <a:ext cx="81867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Спиши. Продолжи ряд.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Группа 6"/>
          <p:cNvGrpSpPr/>
          <p:nvPr/>
        </p:nvGrpSpPr>
        <p:grpSpPr>
          <a:xfrm>
            <a:off x="-900608" y="1268760"/>
            <a:ext cx="9453529" cy="764209"/>
            <a:chOff x="179512" y="1268760"/>
            <a:chExt cx="8373409" cy="764209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3250" y="1275398"/>
              <a:ext cx="759340" cy="7575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5935" y="1273629"/>
              <a:ext cx="755802" cy="7593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4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68658" y="1275398"/>
              <a:ext cx="759340" cy="7575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Прямоугольник 4"/>
            <p:cNvSpPr/>
            <p:nvPr/>
          </p:nvSpPr>
          <p:spPr>
            <a:xfrm>
              <a:off x="3234066" y="1268760"/>
              <a:ext cx="755801" cy="748969"/>
            </a:xfrm>
            <a:prstGeom prst="rect">
              <a:avLst/>
            </a:prstGeom>
            <a:noFill/>
            <a:ln>
              <a:solidFill>
                <a:srgbClr val="00206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6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57805" y="1273629"/>
              <a:ext cx="755802" cy="7593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3" name="Прямоугольник 42"/>
            <p:cNvSpPr/>
            <p:nvPr/>
          </p:nvSpPr>
          <p:spPr>
            <a:xfrm>
              <a:off x="5519675" y="1268760"/>
              <a:ext cx="755801" cy="748969"/>
            </a:xfrm>
            <a:prstGeom prst="rect">
              <a:avLst/>
            </a:prstGeom>
            <a:noFill/>
            <a:ln>
              <a:solidFill>
                <a:srgbClr val="00206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3" name="Группа 5"/>
            <p:cNvGrpSpPr/>
            <p:nvPr/>
          </p:nvGrpSpPr>
          <p:grpSpPr>
            <a:xfrm>
              <a:off x="179512" y="1268760"/>
              <a:ext cx="1517670" cy="748969"/>
              <a:chOff x="179512" y="1268760"/>
              <a:chExt cx="1517670" cy="748969"/>
            </a:xfrm>
          </p:grpSpPr>
          <p:sp>
            <p:nvSpPr>
              <p:cNvPr id="42" name="Прямоугольник 41"/>
              <p:cNvSpPr/>
              <p:nvPr/>
            </p:nvSpPr>
            <p:spPr>
              <a:xfrm>
                <a:off x="941381" y="1268760"/>
                <a:ext cx="755801" cy="748969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7" name="Прямоугольник 46"/>
              <p:cNvSpPr/>
              <p:nvPr/>
            </p:nvSpPr>
            <p:spPr>
              <a:xfrm>
                <a:off x="179512" y="1268760"/>
                <a:ext cx="755801" cy="748969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48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81544" y="1275398"/>
              <a:ext cx="759340" cy="7575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9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46952" y="1275398"/>
              <a:ext cx="759340" cy="7575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0" name="Прямоугольник 49"/>
            <p:cNvSpPr/>
            <p:nvPr/>
          </p:nvSpPr>
          <p:spPr>
            <a:xfrm>
              <a:off x="7797120" y="1268760"/>
              <a:ext cx="755801" cy="748969"/>
            </a:xfrm>
            <a:prstGeom prst="rect">
              <a:avLst/>
            </a:prstGeom>
            <a:noFill/>
            <a:ln>
              <a:solidFill>
                <a:srgbClr val="00206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="" xmlns:p14="http://schemas.microsoft.com/office/powerpoint/2010/main" val="426778171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755576" y="1723317"/>
            <a:ext cx="432048" cy="392771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Овал 68"/>
          <p:cNvSpPr/>
          <p:nvPr/>
        </p:nvSpPr>
        <p:spPr>
          <a:xfrm>
            <a:off x="1115616" y="2532173"/>
            <a:ext cx="432048" cy="392771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Овал 79"/>
          <p:cNvSpPr/>
          <p:nvPr/>
        </p:nvSpPr>
        <p:spPr>
          <a:xfrm>
            <a:off x="412304" y="2532173"/>
            <a:ext cx="432048" cy="392771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412304" y="2204864"/>
            <a:ext cx="146480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Прямая соединительная линия 80"/>
          <p:cNvCxnSpPr/>
          <p:nvPr/>
        </p:nvCxnSpPr>
        <p:spPr>
          <a:xfrm>
            <a:off x="412304" y="3140968"/>
            <a:ext cx="14954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Равнобедренный треугольник 21"/>
          <p:cNvSpPr/>
          <p:nvPr/>
        </p:nvSpPr>
        <p:spPr>
          <a:xfrm>
            <a:off x="3635896" y="1723317"/>
            <a:ext cx="360040" cy="392771"/>
          </a:xfrm>
          <a:prstGeom prst="triangle">
            <a:avLst/>
          </a:prstGeom>
          <a:solidFill>
            <a:srgbClr val="3D9719"/>
          </a:solidFill>
          <a:ln w="31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2" name="Равнобедренный треугольник 81"/>
          <p:cNvSpPr/>
          <p:nvPr/>
        </p:nvSpPr>
        <p:spPr>
          <a:xfrm>
            <a:off x="4283968" y="1723317"/>
            <a:ext cx="360040" cy="392771"/>
          </a:xfrm>
          <a:prstGeom prst="triangle">
            <a:avLst/>
          </a:prstGeom>
          <a:solidFill>
            <a:srgbClr val="3D9719"/>
          </a:solidFill>
          <a:ln w="31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Равнобедренный треугольник 82"/>
          <p:cNvSpPr/>
          <p:nvPr/>
        </p:nvSpPr>
        <p:spPr>
          <a:xfrm>
            <a:off x="3880030" y="2348880"/>
            <a:ext cx="631794" cy="689230"/>
          </a:xfrm>
          <a:prstGeom prst="triangle">
            <a:avLst/>
          </a:prstGeom>
          <a:solidFill>
            <a:srgbClr val="3D9719"/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9" name="Прямая соединительная линия 88"/>
          <p:cNvCxnSpPr/>
          <p:nvPr/>
        </p:nvCxnSpPr>
        <p:spPr>
          <a:xfrm>
            <a:off x="3436640" y="2204864"/>
            <a:ext cx="146480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Прямая соединительная линия 89"/>
          <p:cNvCxnSpPr/>
          <p:nvPr/>
        </p:nvCxnSpPr>
        <p:spPr>
          <a:xfrm>
            <a:off x="3436640" y="3140968"/>
            <a:ext cx="14954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Прямая соединительная линия 92"/>
          <p:cNvCxnSpPr/>
          <p:nvPr/>
        </p:nvCxnSpPr>
        <p:spPr>
          <a:xfrm>
            <a:off x="6316960" y="3118459"/>
            <a:ext cx="14954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Прямая соединительная линия 94"/>
          <p:cNvCxnSpPr/>
          <p:nvPr/>
        </p:nvCxnSpPr>
        <p:spPr>
          <a:xfrm>
            <a:off x="6300192" y="2204864"/>
            <a:ext cx="1464808" cy="0"/>
          </a:xfrm>
          <a:prstGeom prst="line">
            <a:avLst/>
          </a:prstGeom>
          <a:ln w="381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TextBox 98"/>
          <p:cNvSpPr txBox="1"/>
          <p:nvPr/>
        </p:nvSpPr>
        <p:spPr>
          <a:xfrm>
            <a:off x="175475" y="5661248"/>
            <a:ext cx="471500" cy="707886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4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5476045" y="5661248"/>
            <a:ext cx="531676" cy="707886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4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793642" y="5661248"/>
            <a:ext cx="471500" cy="707886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4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1411809" y="5661248"/>
            <a:ext cx="471500" cy="707886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4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2029976" y="5661248"/>
            <a:ext cx="471500" cy="707886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4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2648143" y="5661248"/>
            <a:ext cx="471500" cy="707886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4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3266310" y="5661248"/>
            <a:ext cx="471500" cy="707886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4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3884476" y="5661248"/>
            <a:ext cx="471500" cy="707886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4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4901448" y="5661248"/>
            <a:ext cx="531676" cy="707886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4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6050642" y="5661248"/>
            <a:ext cx="531676" cy="707886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4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6625239" y="5661248"/>
            <a:ext cx="531676" cy="707886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4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7199836" y="5661248"/>
            <a:ext cx="531676" cy="707886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4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7774433" y="5661248"/>
            <a:ext cx="531676" cy="707886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4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8349029" y="5661248"/>
            <a:ext cx="531676" cy="707886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4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21995" y="908720"/>
            <a:ext cx="86865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Расскажи, каких фигур больше, каких меньше, каких фигур поровну.</a:t>
            </a:r>
            <a:endParaRPr lang="ru-RU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516216" y="1777121"/>
            <a:ext cx="288032" cy="288000"/>
          </a:xfrm>
          <a:prstGeom prst="rect">
            <a:avLst/>
          </a:prstGeom>
          <a:solidFill>
            <a:srgbClr val="E21ED9"/>
          </a:solidFill>
          <a:ln w="31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7092280" y="1772816"/>
            <a:ext cx="288032" cy="288000"/>
          </a:xfrm>
          <a:prstGeom prst="rect">
            <a:avLst/>
          </a:prstGeom>
          <a:solidFill>
            <a:srgbClr val="E21ED9"/>
          </a:solidFill>
          <a:ln w="31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Овал 42"/>
          <p:cNvSpPr/>
          <p:nvPr/>
        </p:nvSpPr>
        <p:spPr>
          <a:xfrm>
            <a:off x="7092280" y="2564904"/>
            <a:ext cx="432048" cy="392771"/>
          </a:xfrm>
          <a:prstGeom prst="ellipse">
            <a:avLst/>
          </a:prstGeom>
          <a:solidFill>
            <a:srgbClr val="E21ED9"/>
          </a:solidFill>
          <a:ln w="31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Овал 43"/>
          <p:cNvSpPr/>
          <p:nvPr/>
        </p:nvSpPr>
        <p:spPr>
          <a:xfrm>
            <a:off x="6444208" y="2564904"/>
            <a:ext cx="432048" cy="392771"/>
          </a:xfrm>
          <a:prstGeom prst="ellipse">
            <a:avLst/>
          </a:prstGeom>
          <a:solidFill>
            <a:srgbClr val="E21ED9"/>
          </a:solidFill>
          <a:ln w="31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Овал 37"/>
          <p:cNvSpPr/>
          <p:nvPr/>
        </p:nvSpPr>
        <p:spPr>
          <a:xfrm>
            <a:off x="249501" y="3725459"/>
            <a:ext cx="432048" cy="392771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Овал 44"/>
          <p:cNvSpPr/>
          <p:nvPr/>
        </p:nvSpPr>
        <p:spPr>
          <a:xfrm>
            <a:off x="1691680" y="3725459"/>
            <a:ext cx="432048" cy="392771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611561" y="3809405"/>
            <a:ext cx="12655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7030A0"/>
                </a:solidFill>
              </a:rPr>
              <a:t>МЕНЬШЕ</a:t>
            </a:r>
            <a:endParaRPr lang="ru-RU" sz="1600" dirty="0">
              <a:solidFill>
                <a:srgbClr val="7030A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84076" y="4335872"/>
            <a:ext cx="471500" cy="707886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4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оловина рамки 6"/>
          <p:cNvSpPr/>
          <p:nvPr/>
        </p:nvSpPr>
        <p:spPr>
          <a:xfrm rot="19178521">
            <a:off x="1224065" y="4524873"/>
            <a:ext cx="241288" cy="241183"/>
          </a:xfrm>
          <a:prstGeom prst="halfFrame">
            <a:avLst>
              <a:gd name="adj1" fmla="val 17120"/>
              <a:gd name="adj2" fmla="val 15479"/>
            </a:avLst>
          </a:prstGeom>
          <a:solidFill>
            <a:srgbClr val="002060"/>
          </a:solidFill>
          <a:ln>
            <a:solidFill>
              <a:srgbClr val="00206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029976" y="4335872"/>
            <a:ext cx="531676" cy="707886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4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Равнобедренный треугольник 47"/>
          <p:cNvSpPr/>
          <p:nvPr/>
        </p:nvSpPr>
        <p:spPr>
          <a:xfrm>
            <a:off x="3635896" y="3725459"/>
            <a:ext cx="360040" cy="392771"/>
          </a:xfrm>
          <a:prstGeom prst="triangle">
            <a:avLst/>
          </a:prstGeom>
          <a:solidFill>
            <a:srgbClr val="3D9719"/>
          </a:solidFill>
          <a:ln w="31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Равнобедренный треугольник 48"/>
          <p:cNvSpPr/>
          <p:nvPr/>
        </p:nvSpPr>
        <p:spPr>
          <a:xfrm>
            <a:off x="5004048" y="3429000"/>
            <a:ext cx="631794" cy="689230"/>
          </a:xfrm>
          <a:prstGeom prst="triangle">
            <a:avLst/>
          </a:prstGeom>
          <a:solidFill>
            <a:srgbClr val="3D9719"/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TextBox 49"/>
          <p:cNvSpPr txBox="1"/>
          <p:nvPr/>
        </p:nvSpPr>
        <p:spPr>
          <a:xfrm>
            <a:off x="5076056" y="4305290"/>
            <a:ext cx="471500" cy="707886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4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3392252" y="4305290"/>
            <a:ext cx="531676" cy="707886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4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Равнобедренный треугольник 51"/>
          <p:cNvSpPr/>
          <p:nvPr/>
        </p:nvSpPr>
        <p:spPr>
          <a:xfrm>
            <a:off x="3203848" y="3725459"/>
            <a:ext cx="360040" cy="392771"/>
          </a:xfrm>
          <a:prstGeom prst="triangle">
            <a:avLst/>
          </a:prstGeom>
          <a:solidFill>
            <a:srgbClr val="3D9719"/>
          </a:solidFill>
          <a:ln w="31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2915816" y="3645024"/>
            <a:ext cx="0" cy="180020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3995936" y="3809405"/>
            <a:ext cx="14421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7030A0"/>
                </a:solidFill>
              </a:rPr>
              <a:t>БОЛЬШЕ</a:t>
            </a:r>
            <a:endParaRPr lang="ru-RU" sz="1600" dirty="0">
              <a:solidFill>
                <a:srgbClr val="7030A0"/>
              </a:solidFill>
            </a:endParaRPr>
          </a:p>
        </p:txBody>
      </p:sp>
      <p:sp>
        <p:nvSpPr>
          <p:cNvPr id="54" name="Овал 53"/>
          <p:cNvSpPr/>
          <p:nvPr/>
        </p:nvSpPr>
        <p:spPr>
          <a:xfrm>
            <a:off x="2195736" y="3725459"/>
            <a:ext cx="432048" cy="392771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5" name="Прямая соединительная линия 54"/>
          <p:cNvCxnSpPr/>
          <p:nvPr/>
        </p:nvCxnSpPr>
        <p:spPr>
          <a:xfrm>
            <a:off x="6012160" y="3645024"/>
            <a:ext cx="0" cy="180020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Половина рамки 55"/>
          <p:cNvSpPr/>
          <p:nvPr/>
        </p:nvSpPr>
        <p:spPr>
          <a:xfrm rot="2421479" flipH="1">
            <a:off x="4425349" y="4524873"/>
            <a:ext cx="241288" cy="241183"/>
          </a:xfrm>
          <a:prstGeom prst="halfFrame">
            <a:avLst>
              <a:gd name="adj1" fmla="val 17120"/>
              <a:gd name="adj2" fmla="val 15479"/>
            </a:avLst>
          </a:prstGeom>
          <a:solidFill>
            <a:srgbClr val="002060"/>
          </a:solidFill>
          <a:ln>
            <a:solidFill>
              <a:srgbClr val="00206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6300192" y="3830230"/>
            <a:ext cx="288032" cy="288000"/>
          </a:xfrm>
          <a:prstGeom prst="rect">
            <a:avLst/>
          </a:prstGeom>
          <a:solidFill>
            <a:srgbClr val="E21ED9"/>
          </a:solidFill>
          <a:ln w="31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Прямоугольник 57"/>
          <p:cNvSpPr/>
          <p:nvPr/>
        </p:nvSpPr>
        <p:spPr>
          <a:xfrm>
            <a:off x="6736679" y="3830230"/>
            <a:ext cx="288032" cy="288000"/>
          </a:xfrm>
          <a:prstGeom prst="rect">
            <a:avLst/>
          </a:prstGeom>
          <a:solidFill>
            <a:srgbClr val="E21ED9"/>
          </a:solidFill>
          <a:ln w="31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Овал 58"/>
          <p:cNvSpPr/>
          <p:nvPr/>
        </p:nvSpPr>
        <p:spPr>
          <a:xfrm>
            <a:off x="8429531" y="3779247"/>
            <a:ext cx="432048" cy="392771"/>
          </a:xfrm>
          <a:prstGeom prst="ellipse">
            <a:avLst/>
          </a:prstGeom>
          <a:solidFill>
            <a:srgbClr val="E21ED9"/>
          </a:solidFill>
          <a:ln w="31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Овал 59"/>
          <p:cNvSpPr/>
          <p:nvPr/>
        </p:nvSpPr>
        <p:spPr>
          <a:xfrm>
            <a:off x="7950508" y="3779247"/>
            <a:ext cx="432048" cy="392771"/>
          </a:xfrm>
          <a:prstGeom prst="ellipse">
            <a:avLst/>
          </a:prstGeom>
          <a:solidFill>
            <a:srgbClr val="E21ED9"/>
          </a:solidFill>
          <a:ln w="31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Равно 9"/>
          <p:cNvSpPr/>
          <p:nvPr/>
        </p:nvSpPr>
        <p:spPr>
          <a:xfrm>
            <a:off x="7326097" y="4144049"/>
            <a:ext cx="417804" cy="914400"/>
          </a:xfrm>
          <a:prstGeom prst="mathEqual">
            <a:avLst>
              <a:gd name="adj1" fmla="val 8451"/>
              <a:gd name="adj2" fmla="val 14577"/>
            </a:avLst>
          </a:prstGeom>
          <a:solidFill>
            <a:srgbClr val="002060"/>
          </a:solidFill>
          <a:ln>
            <a:solidFill>
              <a:srgbClr val="00206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8087022" y="4291521"/>
            <a:ext cx="531676" cy="707886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4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6459664" y="4291521"/>
            <a:ext cx="531676" cy="707886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4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7024711" y="3789040"/>
            <a:ext cx="9923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7030A0"/>
                </a:solidFill>
              </a:rPr>
              <a:t>РАВНО</a:t>
            </a:r>
            <a:endParaRPr lang="ru-RU" sz="1600" dirty="0">
              <a:solidFill>
                <a:srgbClr val="7030A0"/>
              </a:solidFill>
            </a:endParaRPr>
          </a:p>
        </p:txBody>
      </p:sp>
      <p:grpSp>
        <p:nvGrpSpPr>
          <p:cNvPr id="3" name="Группа 66"/>
          <p:cNvGrpSpPr/>
          <p:nvPr/>
        </p:nvGrpSpPr>
        <p:grpSpPr>
          <a:xfrm>
            <a:off x="175475" y="0"/>
            <a:ext cx="4851520" cy="914400"/>
            <a:chOff x="171432" y="-14759"/>
            <a:chExt cx="4851520" cy="914400"/>
          </a:xfrm>
        </p:grpSpPr>
        <p:sp>
          <p:nvSpPr>
            <p:cNvPr id="68" name="TextBox 67"/>
            <p:cNvSpPr txBox="1"/>
            <p:nvPr/>
          </p:nvSpPr>
          <p:spPr>
            <a:xfrm>
              <a:off x="171432" y="153330"/>
              <a:ext cx="485152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Знаки «     », «    »,</a:t>
              </a:r>
              <a:endPara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0" name="Половина рамки 69"/>
            <p:cNvSpPr/>
            <p:nvPr/>
          </p:nvSpPr>
          <p:spPr>
            <a:xfrm rot="2796166" flipH="1">
              <a:off x="1449472" y="367820"/>
              <a:ext cx="241288" cy="241183"/>
            </a:xfrm>
            <a:prstGeom prst="halfFrame">
              <a:avLst>
                <a:gd name="adj1" fmla="val 17120"/>
                <a:gd name="adj2" fmla="val 15479"/>
              </a:avLst>
            </a:prstGeom>
            <a:solidFill>
              <a:srgbClr val="FF0000"/>
            </a:solidFill>
            <a:ln>
              <a:solidFill>
                <a:srgbClr val="FF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71" name="Половина рамки 70"/>
            <p:cNvSpPr/>
            <p:nvPr/>
          </p:nvSpPr>
          <p:spPr>
            <a:xfrm rot="18803834">
              <a:off x="2529592" y="367819"/>
              <a:ext cx="241288" cy="241183"/>
            </a:xfrm>
            <a:prstGeom prst="halfFrame">
              <a:avLst>
                <a:gd name="adj1" fmla="val 17120"/>
                <a:gd name="adj2" fmla="val 15479"/>
              </a:avLst>
            </a:prstGeom>
            <a:solidFill>
              <a:srgbClr val="FF0000"/>
            </a:solidFill>
            <a:ln>
              <a:solidFill>
                <a:srgbClr val="FF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72" name="Равно 71"/>
            <p:cNvSpPr/>
            <p:nvPr/>
          </p:nvSpPr>
          <p:spPr>
            <a:xfrm>
              <a:off x="3199805" y="-14759"/>
              <a:ext cx="417804" cy="914400"/>
            </a:xfrm>
            <a:prstGeom prst="mathEqual">
              <a:avLst>
                <a:gd name="adj1" fmla="val 8451"/>
                <a:gd name="adj2" fmla="val 14577"/>
              </a:avLst>
            </a:prstGeom>
            <a:solidFill>
              <a:srgbClr val="FF0000"/>
            </a:solidFill>
            <a:ln>
              <a:solidFill>
                <a:srgbClr val="FF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cxnSp>
        <p:nvCxnSpPr>
          <p:cNvPr id="16" name="Прямая соединительная линия 15"/>
          <p:cNvCxnSpPr/>
          <p:nvPr/>
        </p:nvCxnSpPr>
        <p:spPr>
          <a:xfrm>
            <a:off x="162247" y="3501008"/>
            <a:ext cx="8838909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151999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33333E-6 L 0.21875 -0.5976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38" y="-29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0.00046 L -0.3092 -0.4821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69" y="-24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1.9704E-6 L -0.02535 -0.59713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7" y="-298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-1.9704E-6 L 0.49774 -0.48173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878" y="-240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9704E-6 L 0.20313 -0.59713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56" y="-298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1.9704E-6 L 0.14809 -0.48173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96" y="-240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101" grpId="0" animBg="1"/>
      <p:bldP spid="102" grpId="0" animBg="1"/>
      <p:bldP spid="109" grpId="0" animBg="1"/>
      <p:bldP spid="110" grpId="0" animBg="1"/>
      <p:bldP spid="111" grpId="0" animBg="1"/>
      <p:bldP spid="38" grpId="0" animBg="1"/>
      <p:bldP spid="45" grpId="0" animBg="1"/>
      <p:bldP spid="6" grpId="0"/>
      <p:bldP spid="46" grpId="0" animBg="1"/>
      <p:bldP spid="7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/>
      <p:bldP spid="54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10" grpId="0" animBg="1"/>
      <p:bldP spid="61" grpId="0" animBg="1"/>
      <p:bldP spid="62" grpId="0" animBg="1"/>
      <p:bldP spid="6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club.foto.ru/gallery/images/photo/2009/10/13/14475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74244" cy="68580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6715140" y="1928802"/>
            <a:ext cx="11430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dirty="0" smtClean="0">
                <a:solidFill>
                  <a:srgbClr val="FFFF00"/>
                </a:solidFill>
                <a:latin typeface="+mj-lt"/>
              </a:rPr>
              <a:t>2</a:t>
            </a:r>
            <a:endParaRPr lang="ru-RU" sz="7200" dirty="0">
              <a:solidFill>
                <a:srgbClr val="FFFF00"/>
              </a:solidFill>
              <a:latin typeface="+mj-lt"/>
            </a:endParaRPr>
          </a:p>
        </p:txBody>
      </p:sp>
      <p:pic>
        <p:nvPicPr>
          <p:cNvPr id="33796" name="Picture 4" descr="http://www.metod-kopilka.ru/pics/090.jpg"/>
          <p:cNvPicPr>
            <a:picLocks noChangeAspect="1" noChangeArrowheads="1"/>
          </p:cNvPicPr>
          <p:nvPr/>
        </p:nvPicPr>
        <p:blipFill>
          <a:blip r:embed="rId3" cstate="print"/>
          <a:srcRect b="6898"/>
          <a:stretch>
            <a:fillRect/>
          </a:stretch>
        </p:blipFill>
        <p:spPr bwMode="auto">
          <a:xfrm>
            <a:off x="7215206" y="285728"/>
            <a:ext cx="1504090" cy="1785950"/>
          </a:xfrm>
          <a:prstGeom prst="rect">
            <a:avLst/>
          </a:prstGeom>
          <a:noFill/>
        </p:spPr>
      </p:pic>
      <p:pic>
        <p:nvPicPr>
          <p:cNvPr id="33798" name="Picture 6" descr="http://www.metod-kopilka.ru/pics/090.jpg"/>
          <p:cNvPicPr>
            <a:picLocks noChangeAspect="1" noChangeArrowheads="1"/>
          </p:cNvPicPr>
          <p:nvPr/>
        </p:nvPicPr>
        <p:blipFill>
          <a:blip r:embed="rId3" cstate="print"/>
          <a:srcRect b="8240"/>
          <a:stretch>
            <a:fillRect/>
          </a:stretch>
        </p:blipFill>
        <p:spPr bwMode="auto">
          <a:xfrm>
            <a:off x="5786446" y="285728"/>
            <a:ext cx="1571636" cy="1785950"/>
          </a:xfrm>
          <a:prstGeom prst="rect">
            <a:avLst/>
          </a:prstGeom>
          <a:noFill/>
        </p:spPr>
      </p:pic>
      <p:pic>
        <p:nvPicPr>
          <p:cNvPr id="33800" name="Picture 8" descr="http://900igr.net/datai/rastenija-i-griby/Griby-4.files/0004-002-Belyj-grib.jpg"/>
          <p:cNvPicPr>
            <a:picLocks noChangeAspect="1" noChangeArrowheads="1"/>
          </p:cNvPicPr>
          <p:nvPr/>
        </p:nvPicPr>
        <p:blipFill>
          <a:blip r:embed="rId4" cstate="print"/>
          <a:srcRect b="24242"/>
          <a:stretch>
            <a:fillRect/>
          </a:stretch>
        </p:blipFill>
        <p:spPr bwMode="auto">
          <a:xfrm>
            <a:off x="3357554" y="285728"/>
            <a:ext cx="1765770" cy="1785950"/>
          </a:xfrm>
          <a:prstGeom prst="rect">
            <a:avLst/>
          </a:prstGeom>
          <a:noFill/>
        </p:spPr>
      </p:pic>
      <p:pic>
        <p:nvPicPr>
          <p:cNvPr id="33802" name="Picture 10" descr="http://900igr.net/datai/rastenija-i-griby/Griby-4.files/0004-002-Belyj-grib.jpg"/>
          <p:cNvPicPr>
            <a:picLocks noChangeAspect="1" noChangeArrowheads="1"/>
          </p:cNvPicPr>
          <p:nvPr/>
        </p:nvPicPr>
        <p:blipFill>
          <a:blip r:embed="rId4" cstate="print"/>
          <a:srcRect b="21875"/>
          <a:stretch>
            <a:fillRect/>
          </a:stretch>
        </p:blipFill>
        <p:spPr bwMode="auto">
          <a:xfrm>
            <a:off x="1785918" y="285728"/>
            <a:ext cx="1712280" cy="1785950"/>
          </a:xfrm>
          <a:prstGeom prst="rect">
            <a:avLst/>
          </a:prstGeom>
          <a:noFill/>
        </p:spPr>
      </p:pic>
      <p:pic>
        <p:nvPicPr>
          <p:cNvPr id="33804" name="Picture 12" descr="http://900igr.net/datai/rastenija-i-griby/Griby-4.files/0004-002-Belyj-grib.jpg"/>
          <p:cNvPicPr>
            <a:picLocks noChangeAspect="1" noChangeArrowheads="1"/>
          </p:cNvPicPr>
          <p:nvPr/>
        </p:nvPicPr>
        <p:blipFill>
          <a:blip r:embed="rId4" cstate="print"/>
          <a:srcRect b="25804"/>
          <a:stretch>
            <a:fillRect/>
          </a:stretch>
        </p:blipFill>
        <p:spPr bwMode="auto">
          <a:xfrm>
            <a:off x="285720" y="285728"/>
            <a:ext cx="1730824" cy="178595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214546" y="2071678"/>
            <a:ext cx="6527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dirty="0" smtClean="0">
                <a:solidFill>
                  <a:srgbClr val="FFFF00"/>
                </a:solidFill>
                <a:latin typeface="+mj-lt"/>
              </a:rPr>
              <a:t>3</a:t>
            </a:r>
            <a:endParaRPr lang="ru-RU" sz="7200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86116" y="2857496"/>
            <a:ext cx="320792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0" dirty="0" smtClean="0">
                <a:solidFill>
                  <a:srgbClr val="FFFF00"/>
                </a:solidFill>
                <a:latin typeface="+mj-lt"/>
              </a:rPr>
              <a:t>3 </a:t>
            </a:r>
            <a:r>
              <a:rPr lang="en-US" sz="12000" dirty="0" smtClean="0">
                <a:solidFill>
                  <a:srgbClr val="FFFF00"/>
                </a:solidFill>
                <a:latin typeface="+mj-lt"/>
              </a:rPr>
              <a:t>&gt; </a:t>
            </a:r>
            <a:r>
              <a:rPr lang="ru-RU" sz="12000" dirty="0" smtClean="0">
                <a:solidFill>
                  <a:srgbClr val="FFFF00"/>
                </a:solidFill>
                <a:latin typeface="+mj-lt"/>
              </a:rPr>
              <a:t>2</a:t>
            </a:r>
            <a:endParaRPr lang="ru-RU" sz="12000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86116" y="4643446"/>
            <a:ext cx="320792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0" dirty="0" smtClean="0">
                <a:solidFill>
                  <a:srgbClr val="FFFF00"/>
                </a:solidFill>
                <a:latin typeface="+mj-lt"/>
              </a:rPr>
              <a:t>2 </a:t>
            </a:r>
            <a:r>
              <a:rPr lang="en-US" sz="12000" dirty="0" smtClean="0">
                <a:solidFill>
                  <a:srgbClr val="FFFF00"/>
                </a:solidFill>
                <a:latin typeface="+mj-lt"/>
              </a:rPr>
              <a:t>&lt;</a:t>
            </a:r>
            <a:r>
              <a:rPr lang="ru-RU" sz="12000" dirty="0" smtClean="0">
                <a:solidFill>
                  <a:srgbClr val="FFFF00"/>
                </a:solidFill>
                <a:latin typeface="+mj-lt"/>
              </a:rPr>
              <a:t> 3</a:t>
            </a:r>
            <a:endParaRPr lang="ru-RU" sz="12000" dirty="0">
              <a:solidFill>
                <a:srgbClr val="FFFF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8" grpId="0"/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club.foto.ru/gallery/images/photo/2009/10/13/14475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12" descr="http://900igr.net/datai/rastenija-i-griby/Griby-4.files/0004-002-Belyj-grib.jpg"/>
          <p:cNvPicPr>
            <a:picLocks noChangeAspect="1" noChangeArrowheads="1"/>
          </p:cNvPicPr>
          <p:nvPr/>
        </p:nvPicPr>
        <p:blipFill>
          <a:blip r:embed="rId3" cstate="print"/>
          <a:srcRect b="25804"/>
          <a:stretch>
            <a:fillRect/>
          </a:stretch>
        </p:blipFill>
        <p:spPr bwMode="auto">
          <a:xfrm>
            <a:off x="571472" y="285728"/>
            <a:ext cx="1730824" cy="1714512"/>
          </a:xfrm>
          <a:prstGeom prst="rect">
            <a:avLst/>
          </a:prstGeom>
          <a:noFill/>
        </p:spPr>
      </p:pic>
      <p:pic>
        <p:nvPicPr>
          <p:cNvPr id="4" name="Picture 12" descr="http://900igr.net/datai/rastenija-i-griby/Griby-4.files/0004-002-Belyj-grib.jpg"/>
          <p:cNvPicPr>
            <a:picLocks noChangeAspect="1" noChangeArrowheads="1"/>
          </p:cNvPicPr>
          <p:nvPr/>
        </p:nvPicPr>
        <p:blipFill>
          <a:blip r:embed="rId3" cstate="print"/>
          <a:srcRect b="25804"/>
          <a:stretch>
            <a:fillRect/>
          </a:stretch>
        </p:blipFill>
        <p:spPr bwMode="auto">
          <a:xfrm>
            <a:off x="3428992" y="357166"/>
            <a:ext cx="1730824" cy="1714512"/>
          </a:xfrm>
          <a:prstGeom prst="rect">
            <a:avLst/>
          </a:prstGeom>
          <a:noFill/>
        </p:spPr>
      </p:pic>
      <p:pic>
        <p:nvPicPr>
          <p:cNvPr id="5" name="Picture 12" descr="http://900igr.net/datai/rastenija-i-griby/Griby-4.files/0004-002-Belyj-grib.jpg"/>
          <p:cNvPicPr>
            <a:picLocks noChangeAspect="1" noChangeArrowheads="1"/>
          </p:cNvPicPr>
          <p:nvPr/>
        </p:nvPicPr>
        <p:blipFill>
          <a:blip r:embed="rId3" cstate="print"/>
          <a:srcRect b="25804"/>
          <a:stretch>
            <a:fillRect/>
          </a:stretch>
        </p:blipFill>
        <p:spPr bwMode="auto">
          <a:xfrm>
            <a:off x="6215074" y="357166"/>
            <a:ext cx="1730824" cy="1714512"/>
          </a:xfrm>
          <a:prstGeom prst="rect">
            <a:avLst/>
          </a:prstGeom>
          <a:noFill/>
        </p:spPr>
      </p:pic>
      <p:pic>
        <p:nvPicPr>
          <p:cNvPr id="6" name="Picture 6" descr="http://www.metod-kopilka.ru/pics/090.jpg"/>
          <p:cNvPicPr>
            <a:picLocks noChangeAspect="1" noChangeArrowheads="1"/>
          </p:cNvPicPr>
          <p:nvPr/>
        </p:nvPicPr>
        <p:blipFill>
          <a:blip r:embed="rId4" cstate="print"/>
          <a:srcRect b="8240"/>
          <a:stretch>
            <a:fillRect/>
          </a:stretch>
        </p:blipFill>
        <p:spPr bwMode="auto">
          <a:xfrm>
            <a:off x="785786" y="2214554"/>
            <a:ext cx="1381121" cy="1928802"/>
          </a:xfrm>
          <a:prstGeom prst="rect">
            <a:avLst/>
          </a:prstGeom>
          <a:noFill/>
        </p:spPr>
      </p:pic>
      <p:pic>
        <p:nvPicPr>
          <p:cNvPr id="7" name="Picture 6" descr="http://www.metod-kopilka.ru/pics/090.jpg"/>
          <p:cNvPicPr>
            <a:picLocks noChangeAspect="1" noChangeArrowheads="1"/>
          </p:cNvPicPr>
          <p:nvPr/>
        </p:nvPicPr>
        <p:blipFill>
          <a:blip r:embed="rId4" cstate="print"/>
          <a:srcRect b="8240"/>
          <a:stretch>
            <a:fillRect/>
          </a:stretch>
        </p:blipFill>
        <p:spPr bwMode="auto">
          <a:xfrm>
            <a:off x="3571868" y="2285992"/>
            <a:ext cx="1381121" cy="1785950"/>
          </a:xfrm>
          <a:prstGeom prst="rect">
            <a:avLst/>
          </a:prstGeom>
          <a:noFill/>
        </p:spPr>
      </p:pic>
      <p:pic>
        <p:nvPicPr>
          <p:cNvPr id="8" name="Picture 6" descr="http://www.metod-kopilka.ru/pics/090.jpg"/>
          <p:cNvPicPr>
            <a:picLocks noChangeAspect="1" noChangeArrowheads="1"/>
          </p:cNvPicPr>
          <p:nvPr/>
        </p:nvPicPr>
        <p:blipFill>
          <a:blip r:embed="rId4" cstate="print"/>
          <a:srcRect b="8240"/>
          <a:stretch>
            <a:fillRect/>
          </a:stretch>
        </p:blipFill>
        <p:spPr bwMode="auto">
          <a:xfrm>
            <a:off x="6357950" y="2285992"/>
            <a:ext cx="1381121" cy="1785926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000364" y="4500570"/>
            <a:ext cx="260359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dirty="0" smtClean="0">
                <a:solidFill>
                  <a:srgbClr val="FFFF00"/>
                </a:solidFill>
                <a:latin typeface="+mj-lt"/>
              </a:rPr>
              <a:t>3 = 3</a:t>
            </a:r>
            <a:endParaRPr lang="ru-RU" sz="9600" dirty="0">
              <a:solidFill>
                <a:srgbClr val="FFFF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club.foto.ru/gallery/images/photo/2009/10/13/14475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" name="Picture 6" descr="http://www.metod-kopilka.ru/pics/090.jpg"/>
          <p:cNvPicPr>
            <a:picLocks noChangeAspect="1" noChangeArrowheads="1"/>
          </p:cNvPicPr>
          <p:nvPr/>
        </p:nvPicPr>
        <p:blipFill>
          <a:blip r:embed="rId3" cstate="print"/>
          <a:srcRect b="8240"/>
          <a:stretch>
            <a:fillRect/>
          </a:stretch>
        </p:blipFill>
        <p:spPr bwMode="auto">
          <a:xfrm>
            <a:off x="2357422" y="2500306"/>
            <a:ext cx="1381121" cy="1928802"/>
          </a:xfrm>
          <a:prstGeom prst="rect">
            <a:avLst/>
          </a:prstGeom>
          <a:noFill/>
        </p:spPr>
      </p:pic>
      <p:pic>
        <p:nvPicPr>
          <p:cNvPr id="3" name="Picture 6" descr="http://www.metod-kopilka.ru/pics/090.jpg"/>
          <p:cNvPicPr>
            <a:picLocks noChangeAspect="1" noChangeArrowheads="1"/>
          </p:cNvPicPr>
          <p:nvPr/>
        </p:nvPicPr>
        <p:blipFill>
          <a:blip r:embed="rId3" cstate="print"/>
          <a:srcRect b="8240"/>
          <a:stretch>
            <a:fillRect/>
          </a:stretch>
        </p:blipFill>
        <p:spPr bwMode="auto">
          <a:xfrm>
            <a:off x="4786314" y="2500306"/>
            <a:ext cx="1381121" cy="1928802"/>
          </a:xfrm>
          <a:prstGeom prst="rect">
            <a:avLst/>
          </a:prstGeom>
          <a:noFill/>
        </p:spPr>
      </p:pic>
      <p:pic>
        <p:nvPicPr>
          <p:cNvPr id="4" name="Picture 12" descr="http://900igr.net/datai/rastenija-i-griby/Griby-4.files/0004-002-Belyj-grib.jpg"/>
          <p:cNvPicPr>
            <a:picLocks noChangeAspect="1" noChangeArrowheads="1"/>
          </p:cNvPicPr>
          <p:nvPr/>
        </p:nvPicPr>
        <p:blipFill>
          <a:blip r:embed="rId4" cstate="print"/>
          <a:srcRect b="25804"/>
          <a:stretch>
            <a:fillRect/>
          </a:stretch>
        </p:blipFill>
        <p:spPr bwMode="auto">
          <a:xfrm>
            <a:off x="2143108" y="357166"/>
            <a:ext cx="1730824" cy="1714512"/>
          </a:xfrm>
          <a:prstGeom prst="rect">
            <a:avLst/>
          </a:prstGeom>
          <a:noFill/>
        </p:spPr>
      </p:pic>
      <p:pic>
        <p:nvPicPr>
          <p:cNvPr id="5" name="Picture 12" descr="http://900igr.net/datai/rastenija-i-griby/Griby-4.files/0004-002-Belyj-grib.jpg"/>
          <p:cNvPicPr>
            <a:picLocks noChangeAspect="1" noChangeArrowheads="1"/>
          </p:cNvPicPr>
          <p:nvPr/>
        </p:nvPicPr>
        <p:blipFill>
          <a:blip r:embed="rId4" cstate="print"/>
          <a:srcRect b="25804"/>
          <a:stretch>
            <a:fillRect/>
          </a:stretch>
        </p:blipFill>
        <p:spPr bwMode="auto">
          <a:xfrm>
            <a:off x="4643438" y="357166"/>
            <a:ext cx="1730824" cy="171451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928926" y="4572008"/>
            <a:ext cx="260359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dirty="0" smtClean="0">
                <a:solidFill>
                  <a:srgbClr val="FFFF00"/>
                </a:solidFill>
                <a:latin typeface="+mj-lt"/>
              </a:rPr>
              <a:t>2 = 2</a:t>
            </a:r>
            <a:endParaRPr lang="ru-RU" sz="9600" dirty="0">
              <a:solidFill>
                <a:srgbClr val="FFFF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club.foto.ru/gallery/images/photo/2009/10/13/14475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697934" y="857232"/>
            <a:ext cx="3207930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0" dirty="0" smtClean="0">
                <a:solidFill>
                  <a:srgbClr val="FFFF00"/>
                </a:solidFill>
                <a:latin typeface="+mj-lt"/>
              </a:rPr>
              <a:t>3 </a:t>
            </a:r>
            <a:r>
              <a:rPr lang="en-US" sz="12000" dirty="0" smtClean="0">
                <a:solidFill>
                  <a:srgbClr val="FFFF00"/>
                </a:solidFill>
                <a:latin typeface="+mj-lt"/>
              </a:rPr>
              <a:t>&gt; </a:t>
            </a:r>
            <a:r>
              <a:rPr lang="ru-RU" sz="12000" dirty="0" smtClean="0">
                <a:solidFill>
                  <a:srgbClr val="FFFF00"/>
                </a:solidFill>
                <a:latin typeface="+mj-lt"/>
              </a:rPr>
              <a:t>2</a:t>
            </a:r>
            <a:endParaRPr lang="ru-RU" sz="12000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769900" y="857232"/>
            <a:ext cx="387406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0" dirty="0" smtClean="0">
                <a:solidFill>
                  <a:srgbClr val="FFFF00"/>
                </a:solidFill>
                <a:latin typeface="+mj-lt"/>
              </a:rPr>
              <a:t>2 </a:t>
            </a:r>
            <a:r>
              <a:rPr lang="en-US" sz="12000" dirty="0" smtClean="0">
                <a:solidFill>
                  <a:srgbClr val="FFFF00"/>
                </a:solidFill>
                <a:latin typeface="+mj-lt"/>
              </a:rPr>
              <a:t>&lt;</a:t>
            </a:r>
            <a:r>
              <a:rPr lang="ru-RU" sz="12000" dirty="0" smtClean="0">
                <a:solidFill>
                  <a:srgbClr val="FFFF00"/>
                </a:solidFill>
                <a:latin typeface="+mj-lt"/>
              </a:rPr>
              <a:t> 3</a:t>
            </a:r>
            <a:endParaRPr lang="ru-RU" sz="12000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786314" y="3214686"/>
            <a:ext cx="403415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0" dirty="0" smtClean="0">
                <a:solidFill>
                  <a:srgbClr val="FFFF00"/>
                </a:solidFill>
                <a:latin typeface="+mj-lt"/>
              </a:rPr>
              <a:t>3 = 3</a:t>
            </a:r>
            <a:endParaRPr lang="ru-RU" sz="12000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3286124"/>
            <a:ext cx="378621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0" dirty="0" smtClean="0">
                <a:solidFill>
                  <a:srgbClr val="FFFF00"/>
                </a:solidFill>
                <a:latin typeface="+mj-lt"/>
              </a:rPr>
              <a:t>2 = 2</a:t>
            </a:r>
            <a:endParaRPr lang="ru-RU" sz="12000" dirty="0">
              <a:solidFill>
                <a:srgbClr val="FFFF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блон математика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MS Gothic"/>
        <a:cs typeface=""/>
      </a:majorFont>
      <a:minorFont>
        <a:latin typeface="Arial"/>
        <a:ea typeface="MS Gothic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S Gothic" charset="-128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математика</Template>
  <TotalTime>1087</TotalTime>
  <Words>217</Words>
  <Application>Microsoft Office PowerPoint</Application>
  <PresentationFormat>Экран (4:3)</PresentationFormat>
  <Paragraphs>94</Paragraphs>
  <Slides>16</Slides>
  <Notes>1</Notes>
  <HiddenSlides>1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Шаблон математика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С.46</vt:lpstr>
      <vt:lpstr>С.47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Босс</dc:creator>
  <cp:lastModifiedBy>Ирина</cp:lastModifiedBy>
  <cp:revision>84</cp:revision>
  <dcterms:created xsi:type="dcterms:W3CDTF">2010-04-22T05:50:18Z</dcterms:created>
  <dcterms:modified xsi:type="dcterms:W3CDTF">2016-07-19T16:23:13Z</dcterms:modified>
</cp:coreProperties>
</file>