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326" r:id="rId3"/>
    <p:sldId id="320" r:id="rId4"/>
    <p:sldId id="348" r:id="rId5"/>
    <p:sldId id="335" r:id="rId6"/>
    <p:sldId id="315" r:id="rId7"/>
    <p:sldId id="318" r:id="rId8"/>
    <p:sldId id="336" r:id="rId9"/>
    <p:sldId id="330" r:id="rId10"/>
    <p:sldId id="338" r:id="rId11"/>
    <p:sldId id="319" r:id="rId12"/>
    <p:sldId id="344" r:id="rId13"/>
    <p:sldId id="341" r:id="rId14"/>
    <p:sldId id="325" r:id="rId15"/>
    <p:sldId id="333" r:id="rId16"/>
    <p:sldId id="313" r:id="rId17"/>
    <p:sldId id="314" r:id="rId18"/>
    <p:sldId id="349" r:id="rId19"/>
    <p:sldId id="322" r:id="rId20"/>
    <p:sldId id="339" r:id="rId21"/>
    <p:sldId id="346" r:id="rId22"/>
    <p:sldId id="331" r:id="rId23"/>
    <p:sldId id="342" r:id="rId24"/>
    <p:sldId id="323" r:id="rId25"/>
    <p:sldId id="343" r:id="rId26"/>
    <p:sldId id="327" r:id="rId27"/>
    <p:sldId id="328" r:id="rId28"/>
    <p:sldId id="340" r:id="rId29"/>
    <p:sldId id="321" r:id="rId30"/>
    <p:sldId id="329" r:id="rId31"/>
    <p:sldId id="337" r:id="rId32"/>
    <p:sldId id="345" r:id="rId33"/>
    <p:sldId id="332" r:id="rId34"/>
    <p:sldId id="334" r:id="rId35"/>
    <p:sldId id="316" r:id="rId36"/>
    <p:sldId id="324" r:id="rId37"/>
    <p:sldId id="347" r:id="rId38"/>
    <p:sldId id="311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C0C0C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1" autoAdjust="0"/>
    <p:restoredTop sz="94660"/>
  </p:normalViewPr>
  <p:slideViewPr>
    <p:cSldViewPr>
      <p:cViewPr>
        <p:scale>
          <a:sx n="66" d="100"/>
          <a:sy n="66" d="100"/>
        </p:scale>
        <p:origin x="-9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31" name="Picture 7" descr="embl_shk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93175" y="0"/>
            <a:ext cx="250825" cy="2381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7066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000">
                <a:solidFill>
                  <a:schemeClr val="bg1"/>
                </a:solidFill>
                <a:latin typeface="Times New Roman" pitchFamily="18" charset="0"/>
              </a:rPr>
              <a:t>Лазарева Лидия Андреевна,</a:t>
            </a:r>
            <a:r>
              <a:rPr lang="en-US" sz="10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000">
                <a:solidFill>
                  <a:schemeClr val="bg1"/>
                </a:solidFill>
                <a:latin typeface="Times New Roman" pitchFamily="18" charset="0"/>
              </a:rPr>
              <a:t> учитель начальных классов, </a:t>
            </a:r>
            <a:r>
              <a:rPr lang="en-US" sz="10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000">
                <a:solidFill>
                  <a:schemeClr val="bg1"/>
                </a:solidFill>
                <a:latin typeface="Times New Roman" pitchFamily="18" charset="0"/>
              </a:rPr>
              <a:t>Рижская основная школа «ПАРДАУГАВА», </a:t>
            </a:r>
            <a:r>
              <a:rPr lang="en-US" sz="10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000">
                <a:solidFill>
                  <a:schemeClr val="bg1"/>
                </a:solidFill>
                <a:latin typeface="Times New Roman" pitchFamily="18" charset="0"/>
              </a:rPr>
              <a:t>Рига, </a:t>
            </a:r>
            <a:r>
              <a:rPr lang="en-US" sz="10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000">
                <a:solidFill>
                  <a:schemeClr val="bg1"/>
                </a:solidFill>
                <a:latin typeface="Times New Roman" pitchFamily="18" charset="0"/>
              </a:rPr>
              <a:t>2009</a:t>
            </a:r>
            <a:r>
              <a:rPr lang="en-US" sz="1000">
                <a:solidFill>
                  <a:schemeClr val="bg1"/>
                </a:solidFill>
                <a:latin typeface="Times New Roman" pitchFamily="18" charset="0"/>
              </a:rPr>
              <a:t>,  e-mail: lazareva@pdps.lv</a:t>
            </a:r>
            <a:endParaRPr lang="ru-RU" sz="100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ru-RU" sz="100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ru-RU" sz="1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14" name="WordArt 3"/>
          <p:cNvSpPr>
            <a:spLocks noChangeArrowheads="1" noChangeShapeType="1" noTextEdit="1"/>
          </p:cNvSpPr>
          <p:nvPr/>
        </p:nvSpPr>
        <p:spPr bwMode="auto">
          <a:xfrm>
            <a:off x="251520" y="-306415"/>
            <a:ext cx="4545505" cy="47791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5295"/>
              </a:avLst>
            </a:prstTxWarp>
          </a:bodyPr>
          <a:lstStyle/>
          <a:p>
            <a:pPr algn="ctr"/>
            <a:endParaRPr lang="ru-RU" sz="3600" kern="10" dirty="0">
              <a:ln w="12700">
                <a:noFill/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 dirty="0">
                <a:ln w="12700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dirty="0" smtClean="0">
                <a:ln w="12700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«Сложение в пределах 20</a:t>
            </a:r>
            <a:endParaRPr lang="ru-RU" sz="3600" kern="10" dirty="0">
              <a:ln w="12700">
                <a:noFill/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 dirty="0">
                <a:ln w="12700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с</a:t>
            </a:r>
            <a:r>
              <a:rPr lang="ru-RU" sz="3600" kern="10" dirty="0" smtClean="0">
                <a:ln w="12700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 переходом</a:t>
            </a:r>
          </a:p>
          <a:p>
            <a:pPr algn="ctr"/>
            <a:r>
              <a:rPr lang="ru-RU" sz="3600" kern="10" dirty="0" smtClean="0">
                <a:ln w="12700">
                  <a:noFill/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через десяток»</a:t>
            </a:r>
            <a:endParaRPr lang="ru-RU" sz="3600" kern="10" dirty="0">
              <a:ln w="12700">
                <a:noFill/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6615" y="773705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666633"/>
                </a:solidFill>
                <a:latin typeface="Bookman Old Style" pitchFamily="18" charset="0"/>
              </a:rPr>
              <a:t>тренажер</a:t>
            </a:r>
            <a:endParaRPr lang="ru-RU" sz="3600" b="1" dirty="0">
              <a:solidFill>
                <a:srgbClr val="666633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554125"/>
            <a:ext cx="2323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6633"/>
                </a:solidFill>
                <a:latin typeface="Bookman Old Style" pitchFamily="18" charset="0"/>
              </a:rPr>
              <a:t>1 класс</a:t>
            </a:r>
            <a:endParaRPr lang="ru-RU" sz="2800" b="1" dirty="0">
              <a:solidFill>
                <a:srgbClr val="666633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7035" y="4014065"/>
            <a:ext cx="3821815" cy="1631216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Першина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Ирина Валериевна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у</a:t>
            </a:r>
            <a:r>
              <a:rPr lang="ru-RU" sz="2000" b="1" dirty="0" smtClean="0">
                <a:solidFill>
                  <a:srgbClr val="FF0000"/>
                </a:solidFill>
              </a:rPr>
              <a:t>читель начальных классов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МБОУ «СШ №40»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</a:t>
            </a:r>
            <a:r>
              <a:rPr lang="ru-RU" sz="2000" b="1" dirty="0" smtClean="0">
                <a:solidFill>
                  <a:srgbClr val="FF0000"/>
                </a:solidFill>
              </a:rPr>
              <a:t>.Нижневартовск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56765" y="464413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68723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76545" y="459913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-0.05729 -0.403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2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11760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552220" y="464413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2948E-6 L -0.05225 -0.3909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366755" y="482415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87235" y="473414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2948E-6 L -0.27379 -0.403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-2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732240" y="473414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17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411760" y="4599130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91980" y="459913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18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76545" y="459913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93642E-7 L -0.53472 -0.403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-2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62210" y="464413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1510" y="482415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231740" y="482415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0289E-6 L -0.27882 -0.3972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68723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526995" y="459913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41176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948E-6 L -0.52969 -0.3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653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366755" y="4599130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6687235" y="473414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2948E-6 L 0.16441 -0.3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26995" y="455412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7674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87235" y="473414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52601E-6 L -0.27882 -0.3713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02270" y="459913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7674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48555E-6 L -0.55434 -0.377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" y="-1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552220" y="459913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31740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1510" y="482415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-0.52969 -0.3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6525" y="486916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62210" y="464413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436985" y="468914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231740" y="482415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87283E-6 L 0.17413 -0.417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3698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411760" y="4599130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68723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76545" y="459913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2948E-6 L -0.27378 -0.403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-2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5676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87235" y="473414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948E-6 L -0.03768 -0.3842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1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01770" y="464413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526995" y="459913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4223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50289E-6 L -0.06215 -0.390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1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11760" y="459913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18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552220" y="455412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91980" y="459913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17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76545" y="459913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9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8555E-6 L -0.05712 -0.390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86735" y="477915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62210" y="464413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1510" y="482415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68208E-6 L -0.0276 -0.410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2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5676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87235" y="473414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948E-6 L -0.03768 -0.3842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1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6525" y="486916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62210" y="464413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436985" y="468914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17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231740" y="482415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87283E-6 L 0.17413 -0.417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552220" y="455412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17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18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436985" y="468914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19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231740" y="482415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52601E-6 L -0.51493 -0.3842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" y="-1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732240" y="473414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411760" y="4599130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17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91980" y="459913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76545" y="459913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93642E-7 L -0.53472 -0.403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-2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552220" y="459913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31740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1510" y="482415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48555E-6 L -0.52969 -0.3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1520" y="486916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31740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552220" y="464413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87283E-6 L 0.17916 -0.417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2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21750" y="477915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18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436985" y="468914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17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4223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68208E-6 L -0.04253 -0.403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2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21550" y="464413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68723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41176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50289E-6 L 0.15435 -0.390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1540" y="482415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436985" y="4689140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366755" y="482415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87235" y="473414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5607E-7 L 0.15937 -0.417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2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01770" y="464413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526995" y="459913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4223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50289E-6 L -0.06215 -0.390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1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68723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526995" y="459913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41176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948E-6 L -0.52969 -0.3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02270" y="459913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7674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48555E-6 L -0.55434 -0.377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" y="-1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462210" y="464413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1510" y="482415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231740" y="482415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0289E-6 L -0.27882 -0.3972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77724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366755" y="464413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2948E-6 L -0.53958 -0.3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pic>
        <p:nvPicPr>
          <p:cNvPr id="59403" name="Picture 11">
            <a:hlinkClick r:id="" action="ppaction://media"/>
          </p:cNvPr>
          <p:cNvPicPr>
            <a:picLocks noGrp="1" noRot="1" noChangeAspect="1" noChangeArrowheads="1"/>
          </p:cNvPicPr>
          <p:nvPr>
            <p:ph/>
            <a:wavAudioFile r:embed="rId1" name="MSSN00497A0000[1].wav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612775" y="0"/>
            <a:ext cx="304800" cy="304800"/>
          </a:xfrm>
          <a:ln/>
        </p:spPr>
      </p:pic>
      <p:sp>
        <p:nvSpPr>
          <p:cNvPr id="59407" name="AutoShape 1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2411760" y="3969060"/>
            <a:ext cx="304800" cy="304800"/>
          </a:xfrm>
          <a:prstGeom prst="actionButtonHome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016605" y="2438890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FF0000"/>
                </a:solidFill>
                <a:latin typeface="Monotype Corsiva" pitchFamily="66" charset="0"/>
              </a:rPr>
              <a:t>Хочешь повторить, нажми</a:t>
            </a:r>
            <a:r>
              <a:rPr lang="en-US" sz="2400" dirty="0">
                <a:solidFill>
                  <a:srgbClr val="FF0000"/>
                </a:solidFill>
                <a:latin typeface="Monotype Corsiva" pitchFamily="66" charset="0"/>
              </a:rPr>
              <a:t>!</a:t>
            </a:r>
            <a:endParaRPr lang="ru-RU" sz="2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94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5676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391980" y="4644135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87235" y="473414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948E-6 L -0.03768 -0.3842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1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687235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526995" y="459913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41176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948E-6 L -0.52969 -0.3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26995" y="455412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7674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87235" y="4734145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52601E-6 L -0.27882 -0.3713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1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02270" y="459913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6545" y="473414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7674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48555E-6 L -0.55434 -0.377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" y="-1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46975" y="4644135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12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68723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13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241176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50289E-6 L -0.27378 -0.3907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-1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93685"/>
            <a:ext cx="304800" cy="304800"/>
          </a:xfrm>
          <a:prstGeom prst="rect">
            <a:avLst/>
          </a:prstGeom>
          <a:noFill/>
        </p:spPr>
      </p:pic>
      <p:pic>
        <p:nvPicPr>
          <p:cNvPr id="7184" name="Picture 16" descr="http://online-effects.ru/frames/preview/bf3c4939ba3410ee8698fde878a9e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78193" cy="6858000"/>
          </a:xfrm>
          <a:prstGeom prst="rect">
            <a:avLst/>
          </a:prstGeom>
          <a:noFill/>
        </p:spPr>
      </p:pic>
      <p:sp>
        <p:nvSpPr>
          <p:cNvPr id="7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actionButtonForwardNex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55"/>
          <a:stretch>
            <a:fillRect/>
          </a:stretch>
        </p:blipFill>
        <p:spPr bwMode="auto">
          <a:xfrm>
            <a:off x="296525" y="1403775"/>
            <a:ext cx="43195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1511660" y="2393885"/>
            <a:ext cx="2881313" cy="8636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7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91980" y="4689140"/>
            <a:ext cx="1676400" cy="1676400"/>
            <a:chOff x="3833" y="2976"/>
            <a:chExt cx="1056" cy="1056"/>
          </a:xfrm>
        </p:grpSpPr>
        <p:pic>
          <p:nvPicPr>
            <p:cNvPr id="8" name="Picture 6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33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43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15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6515" y="4824155"/>
            <a:ext cx="1676400" cy="1676400"/>
            <a:chOff x="2109" y="2976"/>
            <a:chExt cx="1056" cy="1056"/>
          </a:xfrm>
        </p:grpSpPr>
        <p:pic>
          <p:nvPicPr>
            <p:cNvPr id="11" name="Picture 4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109" y="2976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2319" y="3232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16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186735" y="4779150"/>
            <a:ext cx="1676400" cy="1676400"/>
            <a:chOff x="476" y="2931"/>
            <a:chExt cx="1056" cy="1056"/>
          </a:xfrm>
        </p:grpSpPr>
        <p:pic>
          <p:nvPicPr>
            <p:cNvPr id="15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17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642230" y="4689140"/>
            <a:ext cx="1676400" cy="1676400"/>
            <a:chOff x="476" y="2931"/>
            <a:chExt cx="1056" cy="1056"/>
          </a:xfrm>
        </p:grpSpPr>
        <p:pic>
          <p:nvPicPr>
            <p:cNvPr id="19" name="Picture 8" descr="mch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" y="2931"/>
              <a:ext cx="1056" cy="1056"/>
            </a:xfrm>
            <a:prstGeom prst="rect">
              <a:avLst/>
            </a:prstGeom>
            <a:noFill/>
          </p:spPr>
        </p:pic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686" y="3187"/>
              <a:ext cx="590" cy="499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ru-RU" sz="6000" b="1" dirty="0" smtClean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ru-RU" sz="60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2948E-6 L -0.27379 -0.403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-2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at_futb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mat_futb2</Template>
  <TotalTime>290</TotalTime>
  <Words>291</Words>
  <Application>Microsoft Office PowerPoint</Application>
  <PresentationFormat>Экран (4:3)</PresentationFormat>
  <Paragraphs>192</Paragraphs>
  <Slides>38</Slides>
  <Notes>0</Notes>
  <HiddenSlides>0</HiddenSlides>
  <MMClips>37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mat_futb2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24</cp:revision>
  <dcterms:created xsi:type="dcterms:W3CDTF">2016-07-11T22:44:58Z</dcterms:created>
  <dcterms:modified xsi:type="dcterms:W3CDTF">2016-07-15T12:30:53Z</dcterms:modified>
</cp:coreProperties>
</file>